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3" r:id="rId4"/>
    <p:sldId id="259" r:id="rId5"/>
    <p:sldId id="257" r:id="rId6"/>
    <p:sldId id="258" r:id="rId7"/>
    <p:sldId id="256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638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03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915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512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02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931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71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859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18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980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080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2135-A234-4A18-A72E-D9F1CAEB293B}" type="datetimeFigureOut">
              <a:rPr lang="en-ZA" smtClean="0"/>
              <a:t>2025/11/07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1FFF-1632-48C9-A148-75C43E42C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50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4E8B5-B4CE-4C4D-8DB9-F9C7E8031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3"/>
          <a:stretch/>
        </p:blipFill>
        <p:spPr>
          <a:xfrm>
            <a:off x="0" y="-81478"/>
            <a:ext cx="12192000" cy="69394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B51EC-5705-44F2-A2EB-607CD6C5CCA7}"/>
              </a:ext>
            </a:extLst>
          </p:cNvPr>
          <p:cNvSpPr/>
          <p:nvPr/>
        </p:nvSpPr>
        <p:spPr>
          <a:xfrm>
            <a:off x="7594600" y="292059"/>
            <a:ext cx="1998134" cy="92189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/>
              <a:t>Assegaai</a:t>
            </a:r>
            <a:r>
              <a:rPr lang="en-ZA" dirty="0"/>
              <a:t> Marathon Route Map - 2026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609B126-9344-4E15-AB16-09ACA9548181}"/>
              </a:ext>
            </a:extLst>
          </p:cNvPr>
          <p:cNvSpPr/>
          <p:nvPr/>
        </p:nvSpPr>
        <p:spPr>
          <a:xfrm rot="21232099" flipH="1">
            <a:off x="1240725" y="1762248"/>
            <a:ext cx="562315" cy="356050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n w="0"/>
                <a:solidFill>
                  <a:schemeClr val="bg1"/>
                </a:solidFill>
              </a:rPr>
              <a:t>Start</a:t>
            </a:r>
            <a:endParaRPr lang="en-ZA" sz="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D9F81D-601C-4EA3-99EF-713C26F1C88F}"/>
              </a:ext>
            </a:extLst>
          </p:cNvPr>
          <p:cNvSpPr/>
          <p:nvPr/>
        </p:nvSpPr>
        <p:spPr>
          <a:xfrm rot="20850176">
            <a:off x="3787692" y="5322034"/>
            <a:ext cx="336764" cy="16193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75" b="1" dirty="0">
                <a:solidFill>
                  <a:schemeClr val="bg1"/>
                </a:solidFill>
              </a:rPr>
              <a:t>Finish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863452-5910-4CBA-8C96-22158C17AD11}"/>
              </a:ext>
            </a:extLst>
          </p:cNvPr>
          <p:cNvCxnSpPr>
            <a:cxnSpLocks/>
          </p:cNvCxnSpPr>
          <p:nvPr/>
        </p:nvCxnSpPr>
        <p:spPr>
          <a:xfrm>
            <a:off x="1219200" y="1981200"/>
            <a:ext cx="76200" cy="4487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160135-E831-4EEE-97F4-0F2842BAC176}"/>
              </a:ext>
            </a:extLst>
          </p:cNvPr>
          <p:cNvCxnSpPr>
            <a:cxnSpLocks/>
          </p:cNvCxnSpPr>
          <p:nvPr/>
        </p:nvCxnSpPr>
        <p:spPr>
          <a:xfrm flipH="1">
            <a:off x="948268" y="2429933"/>
            <a:ext cx="309032" cy="846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9555DC-6B88-4B9F-906D-9E9193DACDFF}"/>
              </a:ext>
            </a:extLst>
          </p:cNvPr>
          <p:cNvCxnSpPr>
            <a:cxnSpLocks/>
          </p:cNvCxnSpPr>
          <p:nvPr/>
        </p:nvCxnSpPr>
        <p:spPr>
          <a:xfrm>
            <a:off x="948268" y="2514600"/>
            <a:ext cx="347132" cy="19134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A48E88-E426-4215-B105-B05538041D6E}"/>
              </a:ext>
            </a:extLst>
          </p:cNvPr>
          <p:cNvCxnSpPr>
            <a:cxnSpLocks/>
          </p:cNvCxnSpPr>
          <p:nvPr/>
        </p:nvCxnSpPr>
        <p:spPr>
          <a:xfrm flipV="1">
            <a:off x="1295400" y="4047067"/>
            <a:ext cx="1591733" cy="3810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193E65-3B7C-4667-96BF-7996B94A1C8F}"/>
              </a:ext>
            </a:extLst>
          </p:cNvPr>
          <p:cNvCxnSpPr>
            <a:cxnSpLocks/>
          </p:cNvCxnSpPr>
          <p:nvPr/>
        </p:nvCxnSpPr>
        <p:spPr>
          <a:xfrm>
            <a:off x="2946400" y="4047067"/>
            <a:ext cx="127000" cy="6096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C57E2B-F6DF-4100-9E07-13EB15550D96}"/>
              </a:ext>
            </a:extLst>
          </p:cNvPr>
          <p:cNvCxnSpPr>
            <a:cxnSpLocks/>
          </p:cNvCxnSpPr>
          <p:nvPr/>
        </p:nvCxnSpPr>
        <p:spPr>
          <a:xfrm>
            <a:off x="3102124" y="4571002"/>
            <a:ext cx="3967543" cy="10684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51B6CE-3606-4203-9719-FAB97B44DCE3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7594600" y="3388261"/>
            <a:ext cx="4597400" cy="2130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6DE0A6-EDA8-4A44-ACA2-40183338A243}"/>
              </a:ext>
            </a:extLst>
          </p:cNvPr>
          <p:cNvCxnSpPr>
            <a:cxnSpLocks/>
          </p:cNvCxnSpPr>
          <p:nvPr/>
        </p:nvCxnSpPr>
        <p:spPr>
          <a:xfrm flipV="1">
            <a:off x="7069667" y="5518488"/>
            <a:ext cx="496209" cy="864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AF06BF-8AC8-48E8-AFAE-C8E57415184D}"/>
              </a:ext>
            </a:extLst>
          </p:cNvPr>
          <p:cNvCxnSpPr>
            <a:cxnSpLocks/>
          </p:cNvCxnSpPr>
          <p:nvPr/>
        </p:nvCxnSpPr>
        <p:spPr>
          <a:xfrm flipH="1">
            <a:off x="7435466" y="3571336"/>
            <a:ext cx="4785258" cy="2246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B36F4EF-093B-43A1-956E-2948B5F487D0}"/>
              </a:ext>
            </a:extLst>
          </p:cNvPr>
          <p:cNvCxnSpPr>
            <a:cxnSpLocks/>
          </p:cNvCxnSpPr>
          <p:nvPr/>
        </p:nvCxnSpPr>
        <p:spPr>
          <a:xfrm flipH="1" flipV="1">
            <a:off x="6970144" y="5818194"/>
            <a:ext cx="491705" cy="4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F2EB3A-EE99-40AF-91F3-A63744D4E2DC}"/>
              </a:ext>
            </a:extLst>
          </p:cNvPr>
          <p:cNvCxnSpPr>
            <a:cxnSpLocks/>
          </p:cNvCxnSpPr>
          <p:nvPr/>
        </p:nvCxnSpPr>
        <p:spPr>
          <a:xfrm flipH="1" flipV="1">
            <a:off x="3009900" y="4694766"/>
            <a:ext cx="3960244" cy="1092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C26937-6AF7-42A6-86FD-AFBEF2DDBDFF}"/>
              </a:ext>
            </a:extLst>
          </p:cNvPr>
          <p:cNvCxnSpPr>
            <a:cxnSpLocks/>
          </p:cNvCxnSpPr>
          <p:nvPr/>
        </p:nvCxnSpPr>
        <p:spPr>
          <a:xfrm flipH="1" flipV="1">
            <a:off x="2866110" y="4047067"/>
            <a:ext cx="138590" cy="690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0587AB8-0CD8-44B6-875A-86FF737E038C}"/>
              </a:ext>
            </a:extLst>
          </p:cNvPr>
          <p:cNvCxnSpPr>
            <a:cxnSpLocks/>
          </p:cNvCxnSpPr>
          <p:nvPr/>
        </p:nvCxnSpPr>
        <p:spPr>
          <a:xfrm flipH="1">
            <a:off x="1302589" y="4140679"/>
            <a:ext cx="1525805" cy="379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C8DCA-03C0-424A-8B5A-813C99CC4108}"/>
              </a:ext>
            </a:extLst>
          </p:cNvPr>
          <p:cNvCxnSpPr>
            <a:cxnSpLocks/>
          </p:cNvCxnSpPr>
          <p:nvPr/>
        </p:nvCxnSpPr>
        <p:spPr>
          <a:xfrm flipH="1" flipV="1">
            <a:off x="881063" y="2514600"/>
            <a:ext cx="376238" cy="2005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6187DD9-1D1E-4C94-9EB8-012C59433763}"/>
              </a:ext>
            </a:extLst>
          </p:cNvPr>
          <p:cNvCxnSpPr>
            <a:cxnSpLocks/>
          </p:cNvCxnSpPr>
          <p:nvPr/>
        </p:nvCxnSpPr>
        <p:spPr>
          <a:xfrm flipV="1">
            <a:off x="871694" y="2368550"/>
            <a:ext cx="347506" cy="103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7D339CE-73C0-4F21-A97D-847732958D77}"/>
              </a:ext>
            </a:extLst>
          </p:cNvPr>
          <p:cNvCxnSpPr>
            <a:cxnSpLocks/>
          </p:cNvCxnSpPr>
          <p:nvPr/>
        </p:nvCxnSpPr>
        <p:spPr>
          <a:xfrm flipH="1" flipV="1">
            <a:off x="1149350" y="1981200"/>
            <a:ext cx="61943" cy="38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17AB1E0-3983-4337-9DE8-AA8711E86C79}"/>
              </a:ext>
            </a:extLst>
          </p:cNvPr>
          <p:cNvSpPr/>
          <p:nvPr/>
        </p:nvSpPr>
        <p:spPr>
          <a:xfrm rot="21232099">
            <a:off x="614755" y="1822472"/>
            <a:ext cx="525456" cy="35605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n w="0"/>
                <a:solidFill>
                  <a:schemeClr val="bg1"/>
                </a:solidFill>
              </a:rPr>
              <a:t>End</a:t>
            </a:r>
            <a:endParaRPr lang="en-ZA" sz="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9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A2BCC-6A57-4E0E-937B-7EC5F9E8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B51EC-5705-44F2-A2EB-607CD6C5CCA7}"/>
              </a:ext>
            </a:extLst>
          </p:cNvPr>
          <p:cNvSpPr/>
          <p:nvPr/>
        </p:nvSpPr>
        <p:spPr>
          <a:xfrm>
            <a:off x="7594600" y="292059"/>
            <a:ext cx="1998134" cy="92189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/>
              <a:t>Assegaai</a:t>
            </a:r>
            <a:r>
              <a:rPr lang="en-ZA" dirty="0"/>
              <a:t> Marathon Route Map - 2026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609B126-9344-4E15-AB16-09ACA9548181}"/>
              </a:ext>
            </a:extLst>
          </p:cNvPr>
          <p:cNvSpPr/>
          <p:nvPr/>
        </p:nvSpPr>
        <p:spPr>
          <a:xfrm rot="20038366">
            <a:off x="57759" y="2862163"/>
            <a:ext cx="1403170" cy="651368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n w="0"/>
                <a:solidFill>
                  <a:schemeClr val="bg1"/>
                </a:solidFill>
              </a:rPr>
              <a:t>Continue to </a:t>
            </a:r>
            <a:r>
              <a:rPr lang="en-ZA" sz="1100" b="1" dirty="0" err="1">
                <a:ln w="0"/>
                <a:solidFill>
                  <a:schemeClr val="bg1"/>
                </a:solidFill>
              </a:rPr>
              <a:t>Assegaai</a:t>
            </a:r>
            <a:r>
              <a:rPr lang="en-ZA" sz="1100" b="1" dirty="0">
                <a:ln w="0"/>
                <a:solidFill>
                  <a:schemeClr val="bg1"/>
                </a:solidFill>
              </a:rPr>
              <a:t> River</a:t>
            </a:r>
            <a:endParaRPr lang="en-ZA" sz="200" b="1" dirty="0">
              <a:solidFill>
                <a:schemeClr val="bg1"/>
              </a:solidFill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17AB1E0-3983-4337-9DE8-AA8711E86C79}"/>
              </a:ext>
            </a:extLst>
          </p:cNvPr>
          <p:cNvSpPr/>
          <p:nvPr/>
        </p:nvSpPr>
        <p:spPr>
          <a:xfrm rot="20115756" flipH="1">
            <a:off x="79580" y="3756612"/>
            <a:ext cx="1093121" cy="62005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n w="0"/>
                <a:solidFill>
                  <a:schemeClr val="bg1"/>
                </a:solidFill>
              </a:rPr>
              <a:t>Return to Rugby Club</a:t>
            </a:r>
            <a:endParaRPr lang="en-ZA" sz="200" b="1" dirty="0">
              <a:solidFill>
                <a:schemeClr val="bg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37AB90-6B7E-45B9-8826-3622A2552103}"/>
              </a:ext>
            </a:extLst>
          </p:cNvPr>
          <p:cNvSpPr/>
          <p:nvPr/>
        </p:nvSpPr>
        <p:spPr>
          <a:xfrm>
            <a:off x="-9525" y="1035170"/>
            <a:ext cx="12001500" cy="5792993"/>
          </a:xfrm>
          <a:custGeom>
            <a:avLst/>
            <a:gdLst>
              <a:gd name="connsiteX0" fmla="*/ 0 w 12163502"/>
              <a:gd name="connsiteY0" fmla="*/ 2876550 h 5705475"/>
              <a:gd name="connsiteX1" fmla="*/ 47625 w 12163502"/>
              <a:gd name="connsiteY1" fmla="*/ 2847975 h 5705475"/>
              <a:gd name="connsiteX2" fmla="*/ 123825 w 12163502"/>
              <a:gd name="connsiteY2" fmla="*/ 2771775 h 5705475"/>
              <a:gd name="connsiteX3" fmla="*/ 161925 w 12163502"/>
              <a:gd name="connsiteY3" fmla="*/ 2743200 h 5705475"/>
              <a:gd name="connsiteX4" fmla="*/ 219075 w 12163502"/>
              <a:gd name="connsiteY4" fmla="*/ 2686050 h 5705475"/>
              <a:gd name="connsiteX5" fmla="*/ 276225 w 12163502"/>
              <a:gd name="connsiteY5" fmla="*/ 2667000 h 5705475"/>
              <a:gd name="connsiteX6" fmla="*/ 314325 w 12163502"/>
              <a:gd name="connsiteY6" fmla="*/ 2638425 h 5705475"/>
              <a:gd name="connsiteX7" fmla="*/ 342900 w 12163502"/>
              <a:gd name="connsiteY7" fmla="*/ 2628900 h 5705475"/>
              <a:gd name="connsiteX8" fmla="*/ 390525 w 12163502"/>
              <a:gd name="connsiteY8" fmla="*/ 2600325 h 5705475"/>
              <a:gd name="connsiteX9" fmla="*/ 438150 w 12163502"/>
              <a:gd name="connsiteY9" fmla="*/ 2562225 h 5705475"/>
              <a:gd name="connsiteX10" fmla="*/ 542925 w 12163502"/>
              <a:gd name="connsiteY10" fmla="*/ 2533650 h 5705475"/>
              <a:gd name="connsiteX11" fmla="*/ 685800 w 12163502"/>
              <a:gd name="connsiteY11" fmla="*/ 2466975 h 5705475"/>
              <a:gd name="connsiteX12" fmla="*/ 771525 w 12163502"/>
              <a:gd name="connsiteY12" fmla="*/ 2428875 h 5705475"/>
              <a:gd name="connsiteX13" fmla="*/ 800100 w 12163502"/>
              <a:gd name="connsiteY13" fmla="*/ 2400300 h 5705475"/>
              <a:gd name="connsiteX14" fmla="*/ 838200 w 12163502"/>
              <a:gd name="connsiteY14" fmla="*/ 2381250 h 5705475"/>
              <a:gd name="connsiteX15" fmla="*/ 895350 w 12163502"/>
              <a:gd name="connsiteY15" fmla="*/ 2343150 h 5705475"/>
              <a:gd name="connsiteX16" fmla="*/ 971550 w 12163502"/>
              <a:gd name="connsiteY16" fmla="*/ 2295525 h 5705475"/>
              <a:gd name="connsiteX17" fmla="*/ 1028700 w 12163502"/>
              <a:gd name="connsiteY17" fmla="*/ 2257425 h 5705475"/>
              <a:gd name="connsiteX18" fmla="*/ 1057275 w 12163502"/>
              <a:gd name="connsiteY18" fmla="*/ 2247900 h 5705475"/>
              <a:gd name="connsiteX19" fmla="*/ 1171575 w 12163502"/>
              <a:gd name="connsiteY19" fmla="*/ 2190750 h 5705475"/>
              <a:gd name="connsiteX20" fmla="*/ 1381125 w 12163502"/>
              <a:gd name="connsiteY20" fmla="*/ 2076450 h 5705475"/>
              <a:gd name="connsiteX21" fmla="*/ 1514475 w 12163502"/>
              <a:gd name="connsiteY21" fmla="*/ 2028825 h 5705475"/>
              <a:gd name="connsiteX22" fmla="*/ 1562100 w 12163502"/>
              <a:gd name="connsiteY22" fmla="*/ 2009775 h 5705475"/>
              <a:gd name="connsiteX23" fmla="*/ 1619250 w 12163502"/>
              <a:gd name="connsiteY23" fmla="*/ 2000250 h 5705475"/>
              <a:gd name="connsiteX24" fmla="*/ 1724025 w 12163502"/>
              <a:gd name="connsiteY24" fmla="*/ 1971675 h 5705475"/>
              <a:gd name="connsiteX25" fmla="*/ 1790700 w 12163502"/>
              <a:gd name="connsiteY25" fmla="*/ 1943100 h 5705475"/>
              <a:gd name="connsiteX26" fmla="*/ 2047875 w 12163502"/>
              <a:gd name="connsiteY26" fmla="*/ 1905000 h 5705475"/>
              <a:gd name="connsiteX27" fmla="*/ 2752725 w 12163502"/>
              <a:gd name="connsiteY27" fmla="*/ 1895475 h 5705475"/>
              <a:gd name="connsiteX28" fmla="*/ 2819400 w 12163502"/>
              <a:gd name="connsiteY28" fmla="*/ 1885950 h 5705475"/>
              <a:gd name="connsiteX29" fmla="*/ 2876550 w 12163502"/>
              <a:gd name="connsiteY29" fmla="*/ 1866900 h 5705475"/>
              <a:gd name="connsiteX30" fmla="*/ 2990850 w 12163502"/>
              <a:gd name="connsiteY30" fmla="*/ 1847850 h 5705475"/>
              <a:gd name="connsiteX31" fmla="*/ 3095625 w 12163502"/>
              <a:gd name="connsiteY31" fmla="*/ 1828800 h 5705475"/>
              <a:gd name="connsiteX32" fmla="*/ 3333750 w 12163502"/>
              <a:gd name="connsiteY32" fmla="*/ 1809750 h 5705475"/>
              <a:gd name="connsiteX33" fmla="*/ 3438525 w 12163502"/>
              <a:gd name="connsiteY33" fmla="*/ 1790700 h 5705475"/>
              <a:gd name="connsiteX34" fmla="*/ 3476625 w 12163502"/>
              <a:gd name="connsiteY34" fmla="*/ 1771650 h 5705475"/>
              <a:gd name="connsiteX35" fmla="*/ 3562350 w 12163502"/>
              <a:gd name="connsiteY35" fmla="*/ 1752600 h 5705475"/>
              <a:gd name="connsiteX36" fmla="*/ 3657600 w 12163502"/>
              <a:gd name="connsiteY36" fmla="*/ 1714500 h 5705475"/>
              <a:gd name="connsiteX37" fmla="*/ 3695700 w 12163502"/>
              <a:gd name="connsiteY37" fmla="*/ 1704975 h 5705475"/>
              <a:gd name="connsiteX38" fmla="*/ 3838575 w 12163502"/>
              <a:gd name="connsiteY38" fmla="*/ 1638300 h 5705475"/>
              <a:gd name="connsiteX39" fmla="*/ 3867150 w 12163502"/>
              <a:gd name="connsiteY39" fmla="*/ 1628775 h 5705475"/>
              <a:gd name="connsiteX40" fmla="*/ 3895725 w 12163502"/>
              <a:gd name="connsiteY40" fmla="*/ 1609725 h 5705475"/>
              <a:gd name="connsiteX41" fmla="*/ 3952875 w 12163502"/>
              <a:gd name="connsiteY41" fmla="*/ 1581150 h 5705475"/>
              <a:gd name="connsiteX42" fmla="*/ 4000500 w 12163502"/>
              <a:gd name="connsiteY42" fmla="*/ 1562100 h 5705475"/>
              <a:gd name="connsiteX43" fmla="*/ 4029075 w 12163502"/>
              <a:gd name="connsiteY43" fmla="*/ 1543050 h 5705475"/>
              <a:gd name="connsiteX44" fmla="*/ 4152900 w 12163502"/>
              <a:gd name="connsiteY44" fmla="*/ 1447800 h 5705475"/>
              <a:gd name="connsiteX45" fmla="*/ 4219575 w 12163502"/>
              <a:gd name="connsiteY45" fmla="*/ 1362075 h 5705475"/>
              <a:gd name="connsiteX46" fmla="*/ 4305300 w 12163502"/>
              <a:gd name="connsiteY46" fmla="*/ 1247775 h 5705475"/>
              <a:gd name="connsiteX47" fmla="*/ 4333875 w 12163502"/>
              <a:gd name="connsiteY47" fmla="*/ 1219200 h 5705475"/>
              <a:gd name="connsiteX48" fmla="*/ 4419600 w 12163502"/>
              <a:gd name="connsiteY48" fmla="*/ 1123950 h 5705475"/>
              <a:gd name="connsiteX49" fmla="*/ 4533900 w 12163502"/>
              <a:gd name="connsiteY49" fmla="*/ 1028700 h 5705475"/>
              <a:gd name="connsiteX50" fmla="*/ 4552950 w 12163502"/>
              <a:gd name="connsiteY50" fmla="*/ 990600 h 5705475"/>
              <a:gd name="connsiteX51" fmla="*/ 4638675 w 12163502"/>
              <a:gd name="connsiteY51" fmla="*/ 904875 h 5705475"/>
              <a:gd name="connsiteX52" fmla="*/ 4686300 w 12163502"/>
              <a:gd name="connsiteY52" fmla="*/ 838200 h 5705475"/>
              <a:gd name="connsiteX53" fmla="*/ 4752975 w 12163502"/>
              <a:gd name="connsiteY53" fmla="*/ 790575 h 5705475"/>
              <a:gd name="connsiteX54" fmla="*/ 4800600 w 12163502"/>
              <a:gd name="connsiteY54" fmla="*/ 742950 h 5705475"/>
              <a:gd name="connsiteX55" fmla="*/ 4876800 w 12163502"/>
              <a:gd name="connsiteY55" fmla="*/ 695325 h 5705475"/>
              <a:gd name="connsiteX56" fmla="*/ 4933950 w 12163502"/>
              <a:gd name="connsiteY56" fmla="*/ 638175 h 5705475"/>
              <a:gd name="connsiteX57" fmla="*/ 5143500 w 12163502"/>
              <a:gd name="connsiteY57" fmla="*/ 495300 h 5705475"/>
              <a:gd name="connsiteX58" fmla="*/ 5229225 w 12163502"/>
              <a:gd name="connsiteY58" fmla="*/ 438150 h 5705475"/>
              <a:gd name="connsiteX59" fmla="*/ 5286375 w 12163502"/>
              <a:gd name="connsiteY59" fmla="*/ 400050 h 5705475"/>
              <a:gd name="connsiteX60" fmla="*/ 5372100 w 12163502"/>
              <a:gd name="connsiteY60" fmla="*/ 352425 h 5705475"/>
              <a:gd name="connsiteX61" fmla="*/ 5457825 w 12163502"/>
              <a:gd name="connsiteY61" fmla="*/ 314325 h 5705475"/>
              <a:gd name="connsiteX62" fmla="*/ 5534025 w 12163502"/>
              <a:gd name="connsiteY62" fmla="*/ 266700 h 5705475"/>
              <a:gd name="connsiteX63" fmla="*/ 5619750 w 12163502"/>
              <a:gd name="connsiteY63" fmla="*/ 228600 h 5705475"/>
              <a:gd name="connsiteX64" fmla="*/ 5762625 w 12163502"/>
              <a:gd name="connsiteY64" fmla="*/ 133350 h 5705475"/>
              <a:gd name="connsiteX65" fmla="*/ 5819775 w 12163502"/>
              <a:gd name="connsiteY65" fmla="*/ 104775 h 5705475"/>
              <a:gd name="connsiteX66" fmla="*/ 5915025 w 12163502"/>
              <a:gd name="connsiteY66" fmla="*/ 47625 h 5705475"/>
              <a:gd name="connsiteX67" fmla="*/ 5972175 w 12163502"/>
              <a:gd name="connsiteY67" fmla="*/ 38100 h 5705475"/>
              <a:gd name="connsiteX68" fmla="*/ 6019800 w 12163502"/>
              <a:gd name="connsiteY68" fmla="*/ 19050 h 5705475"/>
              <a:gd name="connsiteX69" fmla="*/ 6143625 w 12163502"/>
              <a:gd name="connsiteY69" fmla="*/ 0 h 5705475"/>
              <a:gd name="connsiteX70" fmla="*/ 6276975 w 12163502"/>
              <a:gd name="connsiteY70" fmla="*/ 9525 h 5705475"/>
              <a:gd name="connsiteX71" fmla="*/ 6353175 w 12163502"/>
              <a:gd name="connsiteY71" fmla="*/ 47625 h 5705475"/>
              <a:gd name="connsiteX72" fmla="*/ 6391275 w 12163502"/>
              <a:gd name="connsiteY72" fmla="*/ 57150 h 5705475"/>
              <a:gd name="connsiteX73" fmla="*/ 6448425 w 12163502"/>
              <a:gd name="connsiteY73" fmla="*/ 66675 h 5705475"/>
              <a:gd name="connsiteX74" fmla="*/ 6515100 w 12163502"/>
              <a:gd name="connsiteY74" fmla="*/ 95250 h 5705475"/>
              <a:gd name="connsiteX75" fmla="*/ 6562725 w 12163502"/>
              <a:gd name="connsiteY75" fmla="*/ 104775 h 5705475"/>
              <a:gd name="connsiteX76" fmla="*/ 6610350 w 12163502"/>
              <a:gd name="connsiteY76" fmla="*/ 133350 h 5705475"/>
              <a:gd name="connsiteX77" fmla="*/ 6753225 w 12163502"/>
              <a:gd name="connsiteY77" fmla="*/ 209550 h 5705475"/>
              <a:gd name="connsiteX78" fmla="*/ 6838950 w 12163502"/>
              <a:gd name="connsiteY78" fmla="*/ 276225 h 5705475"/>
              <a:gd name="connsiteX79" fmla="*/ 6867525 w 12163502"/>
              <a:gd name="connsiteY79" fmla="*/ 304800 h 5705475"/>
              <a:gd name="connsiteX80" fmla="*/ 6953250 w 12163502"/>
              <a:gd name="connsiteY80" fmla="*/ 361950 h 5705475"/>
              <a:gd name="connsiteX81" fmla="*/ 7019925 w 12163502"/>
              <a:gd name="connsiteY81" fmla="*/ 428625 h 5705475"/>
              <a:gd name="connsiteX82" fmla="*/ 7058025 w 12163502"/>
              <a:gd name="connsiteY82" fmla="*/ 457200 h 5705475"/>
              <a:gd name="connsiteX83" fmla="*/ 7115175 w 12163502"/>
              <a:gd name="connsiteY83" fmla="*/ 504825 h 5705475"/>
              <a:gd name="connsiteX84" fmla="*/ 7248525 w 12163502"/>
              <a:gd name="connsiteY84" fmla="*/ 600075 h 5705475"/>
              <a:gd name="connsiteX85" fmla="*/ 7296150 w 12163502"/>
              <a:gd name="connsiteY85" fmla="*/ 638175 h 5705475"/>
              <a:gd name="connsiteX86" fmla="*/ 7343775 w 12163502"/>
              <a:gd name="connsiteY86" fmla="*/ 685800 h 5705475"/>
              <a:gd name="connsiteX87" fmla="*/ 7372350 w 12163502"/>
              <a:gd name="connsiteY87" fmla="*/ 704850 h 5705475"/>
              <a:gd name="connsiteX88" fmla="*/ 7467600 w 12163502"/>
              <a:gd name="connsiteY88" fmla="*/ 819150 h 5705475"/>
              <a:gd name="connsiteX89" fmla="*/ 7505700 w 12163502"/>
              <a:gd name="connsiteY89" fmla="*/ 866775 h 5705475"/>
              <a:gd name="connsiteX90" fmla="*/ 7562850 w 12163502"/>
              <a:gd name="connsiteY90" fmla="*/ 904875 h 5705475"/>
              <a:gd name="connsiteX91" fmla="*/ 7600950 w 12163502"/>
              <a:gd name="connsiteY91" fmla="*/ 942975 h 5705475"/>
              <a:gd name="connsiteX92" fmla="*/ 7781925 w 12163502"/>
              <a:gd name="connsiteY92" fmla="*/ 1047750 h 5705475"/>
              <a:gd name="connsiteX93" fmla="*/ 7867650 w 12163502"/>
              <a:gd name="connsiteY93" fmla="*/ 1133475 h 5705475"/>
              <a:gd name="connsiteX94" fmla="*/ 7972425 w 12163502"/>
              <a:gd name="connsiteY94" fmla="*/ 1257300 h 5705475"/>
              <a:gd name="connsiteX95" fmla="*/ 8001000 w 12163502"/>
              <a:gd name="connsiteY95" fmla="*/ 1285875 h 5705475"/>
              <a:gd name="connsiteX96" fmla="*/ 8096250 w 12163502"/>
              <a:gd name="connsiteY96" fmla="*/ 1323975 h 5705475"/>
              <a:gd name="connsiteX97" fmla="*/ 8191500 w 12163502"/>
              <a:gd name="connsiteY97" fmla="*/ 1371600 h 5705475"/>
              <a:gd name="connsiteX98" fmla="*/ 8267700 w 12163502"/>
              <a:gd name="connsiteY98" fmla="*/ 1409700 h 5705475"/>
              <a:gd name="connsiteX99" fmla="*/ 8305800 w 12163502"/>
              <a:gd name="connsiteY99" fmla="*/ 1428750 h 5705475"/>
              <a:gd name="connsiteX100" fmla="*/ 8372475 w 12163502"/>
              <a:gd name="connsiteY100" fmla="*/ 1447800 h 5705475"/>
              <a:gd name="connsiteX101" fmla="*/ 8458200 w 12163502"/>
              <a:gd name="connsiteY101" fmla="*/ 1495425 h 5705475"/>
              <a:gd name="connsiteX102" fmla="*/ 8486775 w 12163502"/>
              <a:gd name="connsiteY102" fmla="*/ 1504950 h 5705475"/>
              <a:gd name="connsiteX103" fmla="*/ 8524875 w 12163502"/>
              <a:gd name="connsiteY103" fmla="*/ 1524000 h 5705475"/>
              <a:gd name="connsiteX104" fmla="*/ 8553450 w 12163502"/>
              <a:gd name="connsiteY104" fmla="*/ 1533525 h 5705475"/>
              <a:gd name="connsiteX105" fmla="*/ 8667750 w 12163502"/>
              <a:gd name="connsiteY105" fmla="*/ 1590675 h 5705475"/>
              <a:gd name="connsiteX106" fmla="*/ 8705850 w 12163502"/>
              <a:gd name="connsiteY106" fmla="*/ 1609725 h 5705475"/>
              <a:gd name="connsiteX107" fmla="*/ 8753475 w 12163502"/>
              <a:gd name="connsiteY107" fmla="*/ 1647825 h 5705475"/>
              <a:gd name="connsiteX108" fmla="*/ 8829675 w 12163502"/>
              <a:gd name="connsiteY108" fmla="*/ 1695450 h 5705475"/>
              <a:gd name="connsiteX109" fmla="*/ 8877300 w 12163502"/>
              <a:gd name="connsiteY109" fmla="*/ 1743075 h 5705475"/>
              <a:gd name="connsiteX110" fmla="*/ 8953500 w 12163502"/>
              <a:gd name="connsiteY110" fmla="*/ 1790700 h 5705475"/>
              <a:gd name="connsiteX111" fmla="*/ 8982075 w 12163502"/>
              <a:gd name="connsiteY111" fmla="*/ 1819275 h 5705475"/>
              <a:gd name="connsiteX112" fmla="*/ 9039225 w 12163502"/>
              <a:gd name="connsiteY112" fmla="*/ 1847850 h 5705475"/>
              <a:gd name="connsiteX113" fmla="*/ 9124950 w 12163502"/>
              <a:gd name="connsiteY113" fmla="*/ 1895475 h 5705475"/>
              <a:gd name="connsiteX114" fmla="*/ 9153525 w 12163502"/>
              <a:gd name="connsiteY114" fmla="*/ 1924050 h 5705475"/>
              <a:gd name="connsiteX115" fmla="*/ 9229725 w 12163502"/>
              <a:gd name="connsiteY115" fmla="*/ 1952625 h 5705475"/>
              <a:gd name="connsiteX116" fmla="*/ 9429750 w 12163502"/>
              <a:gd name="connsiteY116" fmla="*/ 2095500 h 5705475"/>
              <a:gd name="connsiteX117" fmla="*/ 9458325 w 12163502"/>
              <a:gd name="connsiteY117" fmla="*/ 2143125 h 5705475"/>
              <a:gd name="connsiteX118" fmla="*/ 9496425 w 12163502"/>
              <a:gd name="connsiteY118" fmla="*/ 2171700 h 5705475"/>
              <a:gd name="connsiteX119" fmla="*/ 9582150 w 12163502"/>
              <a:gd name="connsiteY119" fmla="*/ 2257425 h 5705475"/>
              <a:gd name="connsiteX120" fmla="*/ 9582150 w 12163502"/>
              <a:gd name="connsiteY120" fmla="*/ 2257425 h 5705475"/>
              <a:gd name="connsiteX121" fmla="*/ 9658350 w 12163502"/>
              <a:gd name="connsiteY121" fmla="*/ 2343150 h 5705475"/>
              <a:gd name="connsiteX122" fmla="*/ 9782175 w 12163502"/>
              <a:gd name="connsiteY122" fmla="*/ 2371725 h 5705475"/>
              <a:gd name="connsiteX123" fmla="*/ 9877425 w 12163502"/>
              <a:gd name="connsiteY123" fmla="*/ 2400300 h 5705475"/>
              <a:gd name="connsiteX124" fmla="*/ 9934575 w 12163502"/>
              <a:gd name="connsiteY124" fmla="*/ 2419350 h 5705475"/>
              <a:gd name="connsiteX125" fmla="*/ 10029825 w 12163502"/>
              <a:gd name="connsiteY125" fmla="*/ 2438400 h 5705475"/>
              <a:gd name="connsiteX126" fmla="*/ 10067925 w 12163502"/>
              <a:gd name="connsiteY126" fmla="*/ 2457450 h 5705475"/>
              <a:gd name="connsiteX127" fmla="*/ 10134600 w 12163502"/>
              <a:gd name="connsiteY127" fmla="*/ 2476500 h 5705475"/>
              <a:gd name="connsiteX128" fmla="*/ 10191750 w 12163502"/>
              <a:gd name="connsiteY128" fmla="*/ 2524125 h 5705475"/>
              <a:gd name="connsiteX129" fmla="*/ 10239375 w 12163502"/>
              <a:gd name="connsiteY129" fmla="*/ 2562225 h 5705475"/>
              <a:gd name="connsiteX130" fmla="*/ 10306050 w 12163502"/>
              <a:gd name="connsiteY130" fmla="*/ 2590800 h 5705475"/>
              <a:gd name="connsiteX131" fmla="*/ 10353675 w 12163502"/>
              <a:gd name="connsiteY131" fmla="*/ 2638425 h 5705475"/>
              <a:gd name="connsiteX132" fmla="*/ 10382250 w 12163502"/>
              <a:gd name="connsiteY132" fmla="*/ 2657475 h 5705475"/>
              <a:gd name="connsiteX133" fmla="*/ 10401300 w 12163502"/>
              <a:gd name="connsiteY133" fmla="*/ 2686050 h 5705475"/>
              <a:gd name="connsiteX134" fmla="*/ 10429875 w 12163502"/>
              <a:gd name="connsiteY134" fmla="*/ 2714625 h 5705475"/>
              <a:gd name="connsiteX135" fmla="*/ 10487025 w 12163502"/>
              <a:gd name="connsiteY135" fmla="*/ 2809875 h 5705475"/>
              <a:gd name="connsiteX136" fmla="*/ 10515600 w 12163502"/>
              <a:gd name="connsiteY136" fmla="*/ 2876550 h 5705475"/>
              <a:gd name="connsiteX137" fmla="*/ 10544175 w 12163502"/>
              <a:gd name="connsiteY137" fmla="*/ 2914650 h 5705475"/>
              <a:gd name="connsiteX138" fmla="*/ 10553700 w 12163502"/>
              <a:gd name="connsiteY138" fmla="*/ 2952750 h 5705475"/>
              <a:gd name="connsiteX139" fmla="*/ 10572750 w 12163502"/>
              <a:gd name="connsiteY139" fmla="*/ 2981325 h 5705475"/>
              <a:gd name="connsiteX140" fmla="*/ 10591800 w 12163502"/>
              <a:gd name="connsiteY140" fmla="*/ 3028950 h 5705475"/>
              <a:gd name="connsiteX141" fmla="*/ 10610850 w 12163502"/>
              <a:gd name="connsiteY141" fmla="*/ 3086100 h 5705475"/>
              <a:gd name="connsiteX142" fmla="*/ 10639425 w 12163502"/>
              <a:gd name="connsiteY142" fmla="*/ 3152775 h 5705475"/>
              <a:gd name="connsiteX143" fmla="*/ 10658475 w 12163502"/>
              <a:gd name="connsiteY143" fmla="*/ 3219450 h 5705475"/>
              <a:gd name="connsiteX144" fmla="*/ 10744200 w 12163502"/>
              <a:gd name="connsiteY144" fmla="*/ 3371850 h 5705475"/>
              <a:gd name="connsiteX145" fmla="*/ 10763250 w 12163502"/>
              <a:gd name="connsiteY145" fmla="*/ 3429000 h 5705475"/>
              <a:gd name="connsiteX146" fmla="*/ 10791825 w 12163502"/>
              <a:gd name="connsiteY146" fmla="*/ 3486150 h 5705475"/>
              <a:gd name="connsiteX147" fmla="*/ 10829925 w 12163502"/>
              <a:gd name="connsiteY147" fmla="*/ 3581400 h 5705475"/>
              <a:gd name="connsiteX148" fmla="*/ 10915650 w 12163502"/>
              <a:gd name="connsiteY148" fmla="*/ 3724275 h 5705475"/>
              <a:gd name="connsiteX149" fmla="*/ 10925175 w 12163502"/>
              <a:gd name="connsiteY149" fmla="*/ 3752850 h 5705475"/>
              <a:gd name="connsiteX150" fmla="*/ 10944225 w 12163502"/>
              <a:gd name="connsiteY150" fmla="*/ 3781425 h 5705475"/>
              <a:gd name="connsiteX151" fmla="*/ 10963275 w 12163502"/>
              <a:gd name="connsiteY151" fmla="*/ 3819525 h 5705475"/>
              <a:gd name="connsiteX152" fmla="*/ 11020425 w 12163502"/>
              <a:gd name="connsiteY152" fmla="*/ 3886200 h 5705475"/>
              <a:gd name="connsiteX153" fmla="*/ 11049000 w 12163502"/>
              <a:gd name="connsiteY153" fmla="*/ 3924300 h 5705475"/>
              <a:gd name="connsiteX154" fmla="*/ 11068050 w 12163502"/>
              <a:gd name="connsiteY154" fmla="*/ 3962400 h 5705475"/>
              <a:gd name="connsiteX155" fmla="*/ 11115675 w 12163502"/>
              <a:gd name="connsiteY155" fmla="*/ 4048125 h 5705475"/>
              <a:gd name="connsiteX156" fmla="*/ 11144250 w 12163502"/>
              <a:gd name="connsiteY156" fmla="*/ 4133850 h 5705475"/>
              <a:gd name="connsiteX157" fmla="*/ 11182350 w 12163502"/>
              <a:gd name="connsiteY157" fmla="*/ 4200525 h 5705475"/>
              <a:gd name="connsiteX158" fmla="*/ 11201400 w 12163502"/>
              <a:gd name="connsiteY158" fmla="*/ 4238625 h 5705475"/>
              <a:gd name="connsiteX159" fmla="*/ 11239500 w 12163502"/>
              <a:gd name="connsiteY159" fmla="*/ 4305300 h 5705475"/>
              <a:gd name="connsiteX160" fmla="*/ 11258550 w 12163502"/>
              <a:gd name="connsiteY160" fmla="*/ 4352925 h 5705475"/>
              <a:gd name="connsiteX161" fmla="*/ 11277600 w 12163502"/>
              <a:gd name="connsiteY161" fmla="*/ 4381500 h 5705475"/>
              <a:gd name="connsiteX162" fmla="*/ 11306175 w 12163502"/>
              <a:gd name="connsiteY162" fmla="*/ 4448175 h 5705475"/>
              <a:gd name="connsiteX163" fmla="*/ 11372850 w 12163502"/>
              <a:gd name="connsiteY163" fmla="*/ 4600575 h 5705475"/>
              <a:gd name="connsiteX164" fmla="*/ 11420475 w 12163502"/>
              <a:gd name="connsiteY164" fmla="*/ 4752975 h 5705475"/>
              <a:gd name="connsiteX165" fmla="*/ 11449050 w 12163502"/>
              <a:gd name="connsiteY165" fmla="*/ 4819650 h 5705475"/>
              <a:gd name="connsiteX166" fmla="*/ 11487150 w 12163502"/>
              <a:gd name="connsiteY166" fmla="*/ 4914900 h 5705475"/>
              <a:gd name="connsiteX167" fmla="*/ 11591925 w 12163502"/>
              <a:gd name="connsiteY167" fmla="*/ 5010150 h 5705475"/>
              <a:gd name="connsiteX168" fmla="*/ 11630025 w 12163502"/>
              <a:gd name="connsiteY168" fmla="*/ 5048250 h 5705475"/>
              <a:gd name="connsiteX169" fmla="*/ 11668125 w 12163502"/>
              <a:gd name="connsiteY169" fmla="*/ 5105400 h 5705475"/>
              <a:gd name="connsiteX170" fmla="*/ 11687175 w 12163502"/>
              <a:gd name="connsiteY170" fmla="*/ 5153025 h 5705475"/>
              <a:gd name="connsiteX171" fmla="*/ 11725275 w 12163502"/>
              <a:gd name="connsiteY171" fmla="*/ 5219700 h 5705475"/>
              <a:gd name="connsiteX172" fmla="*/ 11744325 w 12163502"/>
              <a:gd name="connsiteY172" fmla="*/ 5267325 h 5705475"/>
              <a:gd name="connsiteX173" fmla="*/ 11772900 w 12163502"/>
              <a:gd name="connsiteY173" fmla="*/ 5295900 h 5705475"/>
              <a:gd name="connsiteX174" fmla="*/ 11830050 w 12163502"/>
              <a:gd name="connsiteY174" fmla="*/ 5372100 h 5705475"/>
              <a:gd name="connsiteX175" fmla="*/ 11887200 w 12163502"/>
              <a:gd name="connsiteY175" fmla="*/ 5410200 h 5705475"/>
              <a:gd name="connsiteX176" fmla="*/ 11906250 w 12163502"/>
              <a:gd name="connsiteY176" fmla="*/ 5438775 h 5705475"/>
              <a:gd name="connsiteX177" fmla="*/ 12039600 w 12163502"/>
              <a:gd name="connsiteY177" fmla="*/ 5562600 h 5705475"/>
              <a:gd name="connsiteX178" fmla="*/ 12068175 w 12163502"/>
              <a:gd name="connsiteY178" fmla="*/ 5610225 h 5705475"/>
              <a:gd name="connsiteX179" fmla="*/ 12115800 w 12163502"/>
              <a:gd name="connsiteY179" fmla="*/ 5657850 h 5705475"/>
              <a:gd name="connsiteX180" fmla="*/ 12134850 w 12163502"/>
              <a:gd name="connsiteY180" fmla="*/ 5686425 h 5705475"/>
              <a:gd name="connsiteX181" fmla="*/ 12163425 w 12163502"/>
              <a:gd name="connsiteY181" fmla="*/ 5705475 h 570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2163502" h="5705475">
                <a:moveTo>
                  <a:pt x="0" y="2876550"/>
                </a:moveTo>
                <a:cubicBezTo>
                  <a:pt x="15875" y="2867025"/>
                  <a:pt x="33492" y="2859934"/>
                  <a:pt x="47625" y="2847975"/>
                </a:cubicBezTo>
                <a:cubicBezTo>
                  <a:pt x="75047" y="2824772"/>
                  <a:pt x="95088" y="2793328"/>
                  <a:pt x="123825" y="2771775"/>
                </a:cubicBezTo>
                <a:cubicBezTo>
                  <a:pt x="136525" y="2762250"/>
                  <a:pt x="150125" y="2753820"/>
                  <a:pt x="161925" y="2743200"/>
                </a:cubicBezTo>
                <a:cubicBezTo>
                  <a:pt x="181950" y="2725178"/>
                  <a:pt x="193517" y="2694569"/>
                  <a:pt x="219075" y="2686050"/>
                </a:cubicBezTo>
                <a:lnTo>
                  <a:pt x="276225" y="2667000"/>
                </a:lnTo>
                <a:cubicBezTo>
                  <a:pt x="288925" y="2657475"/>
                  <a:pt x="300542" y="2646301"/>
                  <a:pt x="314325" y="2638425"/>
                </a:cubicBezTo>
                <a:cubicBezTo>
                  <a:pt x="323042" y="2633444"/>
                  <a:pt x="333920" y="2633390"/>
                  <a:pt x="342900" y="2628900"/>
                </a:cubicBezTo>
                <a:cubicBezTo>
                  <a:pt x="359459" y="2620621"/>
                  <a:pt x="375358" y="2610942"/>
                  <a:pt x="390525" y="2600325"/>
                </a:cubicBezTo>
                <a:cubicBezTo>
                  <a:pt x="407180" y="2588667"/>
                  <a:pt x="420302" y="2571960"/>
                  <a:pt x="438150" y="2562225"/>
                </a:cubicBezTo>
                <a:cubicBezTo>
                  <a:pt x="466136" y="2546960"/>
                  <a:pt x="511505" y="2539934"/>
                  <a:pt x="542925" y="2533650"/>
                </a:cubicBezTo>
                <a:cubicBezTo>
                  <a:pt x="610172" y="2488819"/>
                  <a:pt x="545325" y="2529409"/>
                  <a:pt x="685800" y="2466975"/>
                </a:cubicBezTo>
                <a:lnTo>
                  <a:pt x="771525" y="2428875"/>
                </a:lnTo>
                <a:cubicBezTo>
                  <a:pt x="781050" y="2419350"/>
                  <a:pt x="789139" y="2408130"/>
                  <a:pt x="800100" y="2400300"/>
                </a:cubicBezTo>
                <a:cubicBezTo>
                  <a:pt x="811654" y="2392047"/>
                  <a:pt x="826024" y="2388555"/>
                  <a:pt x="838200" y="2381250"/>
                </a:cubicBezTo>
                <a:cubicBezTo>
                  <a:pt x="857833" y="2369470"/>
                  <a:pt x="876593" y="2356280"/>
                  <a:pt x="895350" y="2343150"/>
                </a:cubicBezTo>
                <a:cubicBezTo>
                  <a:pt x="1028011" y="2250287"/>
                  <a:pt x="844833" y="2371555"/>
                  <a:pt x="971550" y="2295525"/>
                </a:cubicBezTo>
                <a:cubicBezTo>
                  <a:pt x="991183" y="2283745"/>
                  <a:pt x="1008686" y="2268544"/>
                  <a:pt x="1028700" y="2257425"/>
                </a:cubicBezTo>
                <a:cubicBezTo>
                  <a:pt x="1037477" y="2252549"/>
                  <a:pt x="1048177" y="2252146"/>
                  <a:pt x="1057275" y="2247900"/>
                </a:cubicBezTo>
                <a:cubicBezTo>
                  <a:pt x="1095876" y="2229886"/>
                  <a:pt x="1134590" y="2211884"/>
                  <a:pt x="1171575" y="2190750"/>
                </a:cubicBezTo>
                <a:cubicBezTo>
                  <a:pt x="1226951" y="2159106"/>
                  <a:pt x="1316063" y="2104914"/>
                  <a:pt x="1381125" y="2076450"/>
                </a:cubicBezTo>
                <a:cubicBezTo>
                  <a:pt x="1441678" y="2049958"/>
                  <a:pt x="1457090" y="2049692"/>
                  <a:pt x="1514475" y="2028825"/>
                </a:cubicBezTo>
                <a:cubicBezTo>
                  <a:pt x="1530543" y="2022982"/>
                  <a:pt x="1545605" y="2014274"/>
                  <a:pt x="1562100" y="2009775"/>
                </a:cubicBezTo>
                <a:cubicBezTo>
                  <a:pt x="1580732" y="2004693"/>
                  <a:pt x="1600312" y="2004038"/>
                  <a:pt x="1619250" y="2000250"/>
                </a:cubicBezTo>
                <a:cubicBezTo>
                  <a:pt x="1640112" y="1996078"/>
                  <a:pt x="1714794" y="1974972"/>
                  <a:pt x="1724025" y="1971675"/>
                </a:cubicBezTo>
                <a:cubicBezTo>
                  <a:pt x="1746796" y="1963542"/>
                  <a:pt x="1767402" y="1949572"/>
                  <a:pt x="1790700" y="1943100"/>
                </a:cubicBezTo>
                <a:cubicBezTo>
                  <a:pt x="1834625" y="1930899"/>
                  <a:pt x="2020654" y="1905368"/>
                  <a:pt x="2047875" y="1905000"/>
                </a:cubicBezTo>
                <a:lnTo>
                  <a:pt x="2752725" y="1895475"/>
                </a:lnTo>
                <a:cubicBezTo>
                  <a:pt x="2774950" y="1892300"/>
                  <a:pt x="2797524" y="1890998"/>
                  <a:pt x="2819400" y="1885950"/>
                </a:cubicBezTo>
                <a:cubicBezTo>
                  <a:pt x="2838966" y="1881435"/>
                  <a:pt x="2856743" y="1870201"/>
                  <a:pt x="2876550" y="1866900"/>
                </a:cubicBezTo>
                <a:lnTo>
                  <a:pt x="2990850" y="1847850"/>
                </a:lnTo>
                <a:cubicBezTo>
                  <a:pt x="3025823" y="1841768"/>
                  <a:pt x="3060402" y="1833203"/>
                  <a:pt x="3095625" y="1828800"/>
                </a:cubicBezTo>
                <a:cubicBezTo>
                  <a:pt x="3225476" y="1812569"/>
                  <a:pt x="3146272" y="1820778"/>
                  <a:pt x="3333750" y="1809750"/>
                </a:cubicBezTo>
                <a:cubicBezTo>
                  <a:pt x="3358088" y="1806273"/>
                  <a:pt x="3410888" y="1801064"/>
                  <a:pt x="3438525" y="1790700"/>
                </a:cubicBezTo>
                <a:cubicBezTo>
                  <a:pt x="3451820" y="1785714"/>
                  <a:pt x="3463330" y="1776636"/>
                  <a:pt x="3476625" y="1771650"/>
                </a:cubicBezTo>
                <a:cubicBezTo>
                  <a:pt x="3499434" y="1763097"/>
                  <a:pt x="3540222" y="1758635"/>
                  <a:pt x="3562350" y="1752600"/>
                </a:cubicBezTo>
                <a:cubicBezTo>
                  <a:pt x="3688021" y="1718326"/>
                  <a:pt x="3562613" y="1750120"/>
                  <a:pt x="3657600" y="1714500"/>
                </a:cubicBezTo>
                <a:cubicBezTo>
                  <a:pt x="3669857" y="1709903"/>
                  <a:pt x="3683482" y="1709674"/>
                  <a:pt x="3695700" y="1704975"/>
                </a:cubicBezTo>
                <a:cubicBezTo>
                  <a:pt x="3811743" y="1660343"/>
                  <a:pt x="3746062" y="1679417"/>
                  <a:pt x="3838575" y="1638300"/>
                </a:cubicBezTo>
                <a:cubicBezTo>
                  <a:pt x="3847750" y="1634222"/>
                  <a:pt x="3858170" y="1633265"/>
                  <a:pt x="3867150" y="1628775"/>
                </a:cubicBezTo>
                <a:cubicBezTo>
                  <a:pt x="3877389" y="1623655"/>
                  <a:pt x="3885718" y="1615284"/>
                  <a:pt x="3895725" y="1609725"/>
                </a:cubicBezTo>
                <a:cubicBezTo>
                  <a:pt x="3914343" y="1599382"/>
                  <a:pt x="3933486" y="1589963"/>
                  <a:pt x="3952875" y="1581150"/>
                </a:cubicBezTo>
                <a:cubicBezTo>
                  <a:pt x="3968440" y="1574075"/>
                  <a:pt x="3985207" y="1569746"/>
                  <a:pt x="4000500" y="1562100"/>
                </a:cubicBezTo>
                <a:cubicBezTo>
                  <a:pt x="4010739" y="1556980"/>
                  <a:pt x="4019917" y="1549919"/>
                  <a:pt x="4029075" y="1543050"/>
                </a:cubicBezTo>
                <a:cubicBezTo>
                  <a:pt x="4070734" y="1511806"/>
                  <a:pt x="4124015" y="1491128"/>
                  <a:pt x="4152900" y="1447800"/>
                </a:cubicBezTo>
                <a:cubicBezTo>
                  <a:pt x="4198390" y="1379565"/>
                  <a:pt x="4137145" y="1469235"/>
                  <a:pt x="4219575" y="1362075"/>
                </a:cubicBezTo>
                <a:cubicBezTo>
                  <a:pt x="4266315" y="1301313"/>
                  <a:pt x="4259592" y="1300012"/>
                  <a:pt x="4305300" y="1247775"/>
                </a:cubicBezTo>
                <a:cubicBezTo>
                  <a:pt x="4314170" y="1237638"/>
                  <a:pt x="4325005" y="1229337"/>
                  <a:pt x="4333875" y="1219200"/>
                </a:cubicBezTo>
                <a:cubicBezTo>
                  <a:pt x="4371760" y="1175902"/>
                  <a:pt x="4373324" y="1161812"/>
                  <a:pt x="4419600" y="1123950"/>
                </a:cubicBezTo>
                <a:cubicBezTo>
                  <a:pt x="4491000" y="1065532"/>
                  <a:pt x="4470169" y="1108363"/>
                  <a:pt x="4533900" y="1028700"/>
                </a:cubicBezTo>
                <a:cubicBezTo>
                  <a:pt x="4542770" y="1017612"/>
                  <a:pt x="4543778" y="1001439"/>
                  <a:pt x="4552950" y="990600"/>
                </a:cubicBezTo>
                <a:cubicBezTo>
                  <a:pt x="4579053" y="959751"/>
                  <a:pt x="4615186" y="937759"/>
                  <a:pt x="4638675" y="904875"/>
                </a:cubicBezTo>
                <a:cubicBezTo>
                  <a:pt x="4654550" y="882650"/>
                  <a:pt x="4666987" y="857513"/>
                  <a:pt x="4686300" y="838200"/>
                </a:cubicBezTo>
                <a:cubicBezTo>
                  <a:pt x="4705613" y="818887"/>
                  <a:pt x="4731993" y="808060"/>
                  <a:pt x="4752975" y="790575"/>
                </a:cubicBezTo>
                <a:cubicBezTo>
                  <a:pt x="4770222" y="776202"/>
                  <a:pt x="4782805" y="756638"/>
                  <a:pt x="4800600" y="742950"/>
                </a:cubicBezTo>
                <a:cubicBezTo>
                  <a:pt x="4824341" y="724687"/>
                  <a:pt x="4853247" y="713831"/>
                  <a:pt x="4876800" y="695325"/>
                </a:cubicBezTo>
                <a:cubicBezTo>
                  <a:pt x="4897984" y="678680"/>
                  <a:pt x="4912805" y="654869"/>
                  <a:pt x="4933950" y="638175"/>
                </a:cubicBezTo>
                <a:cubicBezTo>
                  <a:pt x="4965699" y="613110"/>
                  <a:pt x="5098311" y="525426"/>
                  <a:pt x="5143500" y="495300"/>
                </a:cubicBezTo>
                <a:lnTo>
                  <a:pt x="5229225" y="438150"/>
                </a:lnTo>
                <a:cubicBezTo>
                  <a:pt x="5248275" y="425450"/>
                  <a:pt x="5266361" y="411169"/>
                  <a:pt x="5286375" y="400050"/>
                </a:cubicBezTo>
                <a:cubicBezTo>
                  <a:pt x="5314950" y="384175"/>
                  <a:pt x="5342862" y="367044"/>
                  <a:pt x="5372100" y="352425"/>
                </a:cubicBezTo>
                <a:cubicBezTo>
                  <a:pt x="5400069" y="338441"/>
                  <a:pt x="5430189" y="328956"/>
                  <a:pt x="5457825" y="314325"/>
                </a:cubicBezTo>
                <a:cubicBezTo>
                  <a:pt x="5484297" y="300310"/>
                  <a:pt x="5507553" y="280715"/>
                  <a:pt x="5534025" y="266700"/>
                </a:cubicBezTo>
                <a:cubicBezTo>
                  <a:pt x="5561661" y="252069"/>
                  <a:pt x="5592078" y="243164"/>
                  <a:pt x="5619750" y="228600"/>
                </a:cubicBezTo>
                <a:cubicBezTo>
                  <a:pt x="5864262" y="99910"/>
                  <a:pt x="5613705" y="228118"/>
                  <a:pt x="5762625" y="133350"/>
                </a:cubicBezTo>
                <a:cubicBezTo>
                  <a:pt x="5780594" y="121915"/>
                  <a:pt x="5801512" y="115733"/>
                  <a:pt x="5819775" y="104775"/>
                </a:cubicBezTo>
                <a:cubicBezTo>
                  <a:pt x="5872692" y="73025"/>
                  <a:pt x="5846657" y="70414"/>
                  <a:pt x="5915025" y="47625"/>
                </a:cubicBezTo>
                <a:cubicBezTo>
                  <a:pt x="5933347" y="41518"/>
                  <a:pt x="5953125" y="41275"/>
                  <a:pt x="5972175" y="38100"/>
                </a:cubicBezTo>
                <a:cubicBezTo>
                  <a:pt x="5988050" y="31750"/>
                  <a:pt x="6003580" y="24457"/>
                  <a:pt x="6019800" y="19050"/>
                </a:cubicBezTo>
                <a:cubicBezTo>
                  <a:pt x="6061045" y="5302"/>
                  <a:pt x="6099240" y="4932"/>
                  <a:pt x="6143625" y="0"/>
                </a:cubicBezTo>
                <a:cubicBezTo>
                  <a:pt x="6188075" y="3175"/>
                  <a:pt x="6233520" y="-351"/>
                  <a:pt x="6276975" y="9525"/>
                </a:cubicBezTo>
                <a:cubicBezTo>
                  <a:pt x="6304667" y="15819"/>
                  <a:pt x="6325625" y="40737"/>
                  <a:pt x="6353175" y="47625"/>
                </a:cubicBezTo>
                <a:cubicBezTo>
                  <a:pt x="6365875" y="50800"/>
                  <a:pt x="6378438" y="54583"/>
                  <a:pt x="6391275" y="57150"/>
                </a:cubicBezTo>
                <a:cubicBezTo>
                  <a:pt x="6410213" y="60938"/>
                  <a:pt x="6429572" y="62485"/>
                  <a:pt x="6448425" y="66675"/>
                </a:cubicBezTo>
                <a:cubicBezTo>
                  <a:pt x="6498361" y="77772"/>
                  <a:pt x="6456861" y="75837"/>
                  <a:pt x="6515100" y="95250"/>
                </a:cubicBezTo>
                <a:cubicBezTo>
                  <a:pt x="6530459" y="100370"/>
                  <a:pt x="6546850" y="101600"/>
                  <a:pt x="6562725" y="104775"/>
                </a:cubicBezTo>
                <a:cubicBezTo>
                  <a:pt x="6578600" y="114300"/>
                  <a:pt x="6594015" y="124638"/>
                  <a:pt x="6610350" y="133350"/>
                </a:cubicBezTo>
                <a:cubicBezTo>
                  <a:pt x="6648220" y="153547"/>
                  <a:pt x="6713723" y="181334"/>
                  <a:pt x="6753225" y="209550"/>
                </a:cubicBezTo>
                <a:cubicBezTo>
                  <a:pt x="6782683" y="230591"/>
                  <a:pt x="6813352" y="250627"/>
                  <a:pt x="6838950" y="276225"/>
                </a:cubicBezTo>
                <a:cubicBezTo>
                  <a:pt x="6848475" y="285750"/>
                  <a:pt x="6856749" y="296718"/>
                  <a:pt x="6867525" y="304800"/>
                </a:cubicBezTo>
                <a:cubicBezTo>
                  <a:pt x="6894999" y="325406"/>
                  <a:pt x="6928966" y="337666"/>
                  <a:pt x="6953250" y="361950"/>
                </a:cubicBezTo>
                <a:cubicBezTo>
                  <a:pt x="6975475" y="384175"/>
                  <a:pt x="6994780" y="409766"/>
                  <a:pt x="7019925" y="428625"/>
                </a:cubicBezTo>
                <a:cubicBezTo>
                  <a:pt x="7032625" y="438150"/>
                  <a:pt x="7045629" y="447283"/>
                  <a:pt x="7058025" y="457200"/>
                </a:cubicBezTo>
                <a:cubicBezTo>
                  <a:pt x="7077389" y="472691"/>
                  <a:pt x="7095337" y="489946"/>
                  <a:pt x="7115175" y="504825"/>
                </a:cubicBezTo>
                <a:cubicBezTo>
                  <a:pt x="7158875" y="537600"/>
                  <a:pt x="7204549" y="567672"/>
                  <a:pt x="7248525" y="600075"/>
                </a:cubicBezTo>
                <a:cubicBezTo>
                  <a:pt x="7264892" y="612135"/>
                  <a:pt x="7281775" y="623800"/>
                  <a:pt x="7296150" y="638175"/>
                </a:cubicBezTo>
                <a:cubicBezTo>
                  <a:pt x="7312025" y="654050"/>
                  <a:pt x="7326879" y="671016"/>
                  <a:pt x="7343775" y="685800"/>
                </a:cubicBezTo>
                <a:cubicBezTo>
                  <a:pt x="7352390" y="693338"/>
                  <a:pt x="7364560" y="696461"/>
                  <a:pt x="7372350" y="704850"/>
                </a:cubicBezTo>
                <a:cubicBezTo>
                  <a:pt x="7406097" y="741193"/>
                  <a:pt x="7436072" y="780866"/>
                  <a:pt x="7467600" y="819150"/>
                </a:cubicBezTo>
                <a:cubicBezTo>
                  <a:pt x="7480524" y="834843"/>
                  <a:pt x="7488784" y="855498"/>
                  <a:pt x="7505700" y="866775"/>
                </a:cubicBezTo>
                <a:cubicBezTo>
                  <a:pt x="7524750" y="879475"/>
                  <a:pt x="7544972" y="890572"/>
                  <a:pt x="7562850" y="904875"/>
                </a:cubicBezTo>
                <a:cubicBezTo>
                  <a:pt x="7576875" y="916095"/>
                  <a:pt x="7586582" y="932199"/>
                  <a:pt x="7600950" y="942975"/>
                </a:cubicBezTo>
                <a:cubicBezTo>
                  <a:pt x="7700520" y="1017652"/>
                  <a:pt x="7691564" y="1009024"/>
                  <a:pt x="7781925" y="1047750"/>
                </a:cubicBezTo>
                <a:cubicBezTo>
                  <a:pt x="7810500" y="1076325"/>
                  <a:pt x="7841547" y="1102626"/>
                  <a:pt x="7867650" y="1133475"/>
                </a:cubicBezTo>
                <a:cubicBezTo>
                  <a:pt x="7902575" y="1174750"/>
                  <a:pt x="7934193" y="1219068"/>
                  <a:pt x="7972425" y="1257300"/>
                </a:cubicBezTo>
                <a:cubicBezTo>
                  <a:pt x="7981950" y="1266825"/>
                  <a:pt x="7990039" y="1278045"/>
                  <a:pt x="8001000" y="1285875"/>
                </a:cubicBezTo>
                <a:cubicBezTo>
                  <a:pt x="8025526" y="1303394"/>
                  <a:pt x="8070225" y="1315300"/>
                  <a:pt x="8096250" y="1323975"/>
                </a:cubicBezTo>
                <a:cubicBezTo>
                  <a:pt x="8167329" y="1377284"/>
                  <a:pt x="8097894" y="1331483"/>
                  <a:pt x="8191500" y="1371600"/>
                </a:cubicBezTo>
                <a:cubicBezTo>
                  <a:pt x="8217602" y="1382787"/>
                  <a:pt x="8242300" y="1397000"/>
                  <a:pt x="8267700" y="1409700"/>
                </a:cubicBezTo>
                <a:cubicBezTo>
                  <a:pt x="8280400" y="1416050"/>
                  <a:pt x="8292147" y="1424849"/>
                  <a:pt x="8305800" y="1428750"/>
                </a:cubicBezTo>
                <a:cubicBezTo>
                  <a:pt x="8328025" y="1435100"/>
                  <a:pt x="8350752" y="1439901"/>
                  <a:pt x="8372475" y="1447800"/>
                </a:cubicBezTo>
                <a:cubicBezTo>
                  <a:pt x="8406109" y="1460031"/>
                  <a:pt x="8425812" y="1479231"/>
                  <a:pt x="8458200" y="1495425"/>
                </a:cubicBezTo>
                <a:cubicBezTo>
                  <a:pt x="8467180" y="1499915"/>
                  <a:pt x="8477547" y="1500995"/>
                  <a:pt x="8486775" y="1504950"/>
                </a:cubicBezTo>
                <a:cubicBezTo>
                  <a:pt x="8499826" y="1510543"/>
                  <a:pt x="8511824" y="1518407"/>
                  <a:pt x="8524875" y="1524000"/>
                </a:cubicBezTo>
                <a:cubicBezTo>
                  <a:pt x="8534103" y="1527955"/>
                  <a:pt x="8544310" y="1529370"/>
                  <a:pt x="8553450" y="1533525"/>
                </a:cubicBezTo>
                <a:lnTo>
                  <a:pt x="8667750" y="1590675"/>
                </a:lnTo>
                <a:cubicBezTo>
                  <a:pt x="8680450" y="1597025"/>
                  <a:pt x="8694762" y="1600855"/>
                  <a:pt x="8705850" y="1609725"/>
                </a:cubicBezTo>
                <a:cubicBezTo>
                  <a:pt x="8721725" y="1622425"/>
                  <a:pt x="8736820" y="1636167"/>
                  <a:pt x="8753475" y="1647825"/>
                </a:cubicBezTo>
                <a:cubicBezTo>
                  <a:pt x="8759069" y="1651741"/>
                  <a:pt x="8817756" y="1685021"/>
                  <a:pt x="8829675" y="1695450"/>
                </a:cubicBezTo>
                <a:cubicBezTo>
                  <a:pt x="8846571" y="1710234"/>
                  <a:pt x="8859769" y="1729050"/>
                  <a:pt x="8877300" y="1743075"/>
                </a:cubicBezTo>
                <a:cubicBezTo>
                  <a:pt x="8923772" y="1780252"/>
                  <a:pt x="8916304" y="1759703"/>
                  <a:pt x="8953500" y="1790700"/>
                </a:cubicBezTo>
                <a:cubicBezTo>
                  <a:pt x="8963848" y="1799324"/>
                  <a:pt x="8971727" y="1810651"/>
                  <a:pt x="8982075" y="1819275"/>
                </a:cubicBezTo>
                <a:cubicBezTo>
                  <a:pt x="9006694" y="1839791"/>
                  <a:pt x="9010586" y="1838304"/>
                  <a:pt x="9039225" y="1847850"/>
                </a:cubicBezTo>
                <a:cubicBezTo>
                  <a:pt x="9132197" y="1940822"/>
                  <a:pt x="9020571" y="1843286"/>
                  <a:pt x="9124950" y="1895475"/>
                </a:cubicBezTo>
                <a:cubicBezTo>
                  <a:pt x="9136998" y="1901499"/>
                  <a:pt x="9143177" y="1915426"/>
                  <a:pt x="9153525" y="1924050"/>
                </a:cubicBezTo>
                <a:cubicBezTo>
                  <a:pt x="9184506" y="1949867"/>
                  <a:pt x="9186522" y="1943984"/>
                  <a:pt x="9229725" y="1952625"/>
                </a:cubicBezTo>
                <a:cubicBezTo>
                  <a:pt x="9383203" y="2073215"/>
                  <a:pt x="9313994" y="2029354"/>
                  <a:pt x="9429750" y="2095500"/>
                </a:cubicBezTo>
                <a:cubicBezTo>
                  <a:pt x="9439275" y="2111375"/>
                  <a:pt x="9446134" y="2129192"/>
                  <a:pt x="9458325" y="2143125"/>
                </a:cubicBezTo>
                <a:cubicBezTo>
                  <a:pt x="9468779" y="2155072"/>
                  <a:pt x="9484760" y="2160932"/>
                  <a:pt x="9496425" y="2171700"/>
                </a:cubicBezTo>
                <a:cubicBezTo>
                  <a:pt x="9526119" y="2199110"/>
                  <a:pt x="9553575" y="2228850"/>
                  <a:pt x="9582150" y="2257425"/>
                </a:cubicBezTo>
                <a:lnTo>
                  <a:pt x="9582150" y="2257425"/>
                </a:lnTo>
                <a:cubicBezTo>
                  <a:pt x="9599342" y="2283213"/>
                  <a:pt x="9632648" y="2337219"/>
                  <a:pt x="9658350" y="2343150"/>
                </a:cubicBezTo>
                <a:cubicBezTo>
                  <a:pt x="9699625" y="2352675"/>
                  <a:pt x="9741187" y="2361032"/>
                  <a:pt x="9782175" y="2371725"/>
                </a:cubicBezTo>
                <a:cubicBezTo>
                  <a:pt x="9814250" y="2380092"/>
                  <a:pt x="9845786" y="2390413"/>
                  <a:pt x="9877425" y="2400300"/>
                </a:cubicBezTo>
                <a:cubicBezTo>
                  <a:pt x="9896591" y="2406290"/>
                  <a:pt x="9915094" y="2414480"/>
                  <a:pt x="9934575" y="2419350"/>
                </a:cubicBezTo>
                <a:cubicBezTo>
                  <a:pt x="9965987" y="2427203"/>
                  <a:pt x="10029825" y="2438400"/>
                  <a:pt x="10029825" y="2438400"/>
                </a:cubicBezTo>
                <a:cubicBezTo>
                  <a:pt x="10042525" y="2444750"/>
                  <a:pt x="10054630" y="2452464"/>
                  <a:pt x="10067925" y="2457450"/>
                </a:cubicBezTo>
                <a:cubicBezTo>
                  <a:pt x="10092340" y="2466605"/>
                  <a:pt x="10111573" y="2464986"/>
                  <a:pt x="10134600" y="2476500"/>
                </a:cubicBezTo>
                <a:cubicBezTo>
                  <a:pt x="10167089" y="2492745"/>
                  <a:pt x="10163663" y="2499549"/>
                  <a:pt x="10191750" y="2524125"/>
                </a:cubicBezTo>
                <a:cubicBezTo>
                  <a:pt x="10207050" y="2537512"/>
                  <a:pt x="10222459" y="2550948"/>
                  <a:pt x="10239375" y="2562225"/>
                </a:cubicBezTo>
                <a:cubicBezTo>
                  <a:pt x="10262915" y="2577918"/>
                  <a:pt x="10280650" y="2582333"/>
                  <a:pt x="10306050" y="2590800"/>
                </a:cubicBezTo>
                <a:cubicBezTo>
                  <a:pt x="10321925" y="2606675"/>
                  <a:pt x="10336779" y="2623641"/>
                  <a:pt x="10353675" y="2638425"/>
                </a:cubicBezTo>
                <a:cubicBezTo>
                  <a:pt x="10362290" y="2645963"/>
                  <a:pt x="10374155" y="2649380"/>
                  <a:pt x="10382250" y="2657475"/>
                </a:cubicBezTo>
                <a:cubicBezTo>
                  <a:pt x="10390345" y="2665570"/>
                  <a:pt x="10393971" y="2677256"/>
                  <a:pt x="10401300" y="2686050"/>
                </a:cubicBezTo>
                <a:cubicBezTo>
                  <a:pt x="10409924" y="2696398"/>
                  <a:pt x="10421605" y="2703992"/>
                  <a:pt x="10429875" y="2714625"/>
                </a:cubicBezTo>
                <a:cubicBezTo>
                  <a:pt x="10451420" y="2742326"/>
                  <a:pt x="10472887" y="2776887"/>
                  <a:pt x="10487025" y="2809875"/>
                </a:cubicBezTo>
                <a:cubicBezTo>
                  <a:pt x="10504702" y="2851121"/>
                  <a:pt x="10486881" y="2830600"/>
                  <a:pt x="10515600" y="2876550"/>
                </a:cubicBezTo>
                <a:cubicBezTo>
                  <a:pt x="10524014" y="2890012"/>
                  <a:pt x="10534650" y="2901950"/>
                  <a:pt x="10544175" y="2914650"/>
                </a:cubicBezTo>
                <a:cubicBezTo>
                  <a:pt x="10547350" y="2927350"/>
                  <a:pt x="10548543" y="2940718"/>
                  <a:pt x="10553700" y="2952750"/>
                </a:cubicBezTo>
                <a:cubicBezTo>
                  <a:pt x="10558209" y="2963272"/>
                  <a:pt x="10567630" y="2971086"/>
                  <a:pt x="10572750" y="2981325"/>
                </a:cubicBezTo>
                <a:cubicBezTo>
                  <a:pt x="10580396" y="2996618"/>
                  <a:pt x="10585957" y="3012882"/>
                  <a:pt x="10591800" y="3028950"/>
                </a:cubicBezTo>
                <a:cubicBezTo>
                  <a:pt x="10598662" y="3047821"/>
                  <a:pt x="10603642" y="3067358"/>
                  <a:pt x="10610850" y="3086100"/>
                </a:cubicBezTo>
                <a:cubicBezTo>
                  <a:pt x="10619530" y="3108668"/>
                  <a:pt x="10631292" y="3130004"/>
                  <a:pt x="10639425" y="3152775"/>
                </a:cubicBezTo>
                <a:cubicBezTo>
                  <a:pt x="10647199" y="3174543"/>
                  <a:pt x="10649891" y="3197989"/>
                  <a:pt x="10658475" y="3219450"/>
                </a:cubicBezTo>
                <a:cubicBezTo>
                  <a:pt x="10706013" y="3338295"/>
                  <a:pt x="10685698" y="3254846"/>
                  <a:pt x="10744200" y="3371850"/>
                </a:cubicBezTo>
                <a:cubicBezTo>
                  <a:pt x="10753180" y="3389811"/>
                  <a:pt x="10755527" y="3410464"/>
                  <a:pt x="10763250" y="3429000"/>
                </a:cubicBezTo>
                <a:cubicBezTo>
                  <a:pt x="10771442" y="3448660"/>
                  <a:pt x="10783288" y="3466637"/>
                  <a:pt x="10791825" y="3486150"/>
                </a:cubicBezTo>
                <a:cubicBezTo>
                  <a:pt x="10805531" y="3517479"/>
                  <a:pt x="10815286" y="3550496"/>
                  <a:pt x="10829925" y="3581400"/>
                </a:cubicBezTo>
                <a:cubicBezTo>
                  <a:pt x="10907343" y="3744839"/>
                  <a:pt x="10846338" y="3599513"/>
                  <a:pt x="10915650" y="3724275"/>
                </a:cubicBezTo>
                <a:cubicBezTo>
                  <a:pt x="10920526" y="3733052"/>
                  <a:pt x="10920685" y="3743870"/>
                  <a:pt x="10925175" y="3752850"/>
                </a:cubicBezTo>
                <a:cubicBezTo>
                  <a:pt x="10930295" y="3763089"/>
                  <a:pt x="10938545" y="3771486"/>
                  <a:pt x="10944225" y="3781425"/>
                </a:cubicBezTo>
                <a:cubicBezTo>
                  <a:pt x="10951270" y="3793753"/>
                  <a:pt x="10955750" y="3807484"/>
                  <a:pt x="10963275" y="3819525"/>
                </a:cubicBezTo>
                <a:cubicBezTo>
                  <a:pt x="10995414" y="3870948"/>
                  <a:pt x="10984458" y="3844239"/>
                  <a:pt x="11020425" y="3886200"/>
                </a:cubicBezTo>
                <a:cubicBezTo>
                  <a:pt x="11030756" y="3898253"/>
                  <a:pt x="11040586" y="3910838"/>
                  <a:pt x="11049000" y="3924300"/>
                </a:cubicBezTo>
                <a:cubicBezTo>
                  <a:pt x="11056525" y="3936341"/>
                  <a:pt x="11061154" y="3949988"/>
                  <a:pt x="11068050" y="3962400"/>
                </a:cubicBezTo>
                <a:cubicBezTo>
                  <a:pt x="11082040" y="3987582"/>
                  <a:pt x="11105135" y="4020017"/>
                  <a:pt x="11115675" y="4048125"/>
                </a:cubicBezTo>
                <a:cubicBezTo>
                  <a:pt x="11162112" y="4171957"/>
                  <a:pt x="11077544" y="3983761"/>
                  <a:pt x="11144250" y="4133850"/>
                </a:cubicBezTo>
                <a:cubicBezTo>
                  <a:pt x="11173034" y="4198613"/>
                  <a:pt x="11151704" y="4146894"/>
                  <a:pt x="11182350" y="4200525"/>
                </a:cubicBezTo>
                <a:cubicBezTo>
                  <a:pt x="11189395" y="4212853"/>
                  <a:pt x="11194601" y="4226160"/>
                  <a:pt x="11201400" y="4238625"/>
                </a:cubicBezTo>
                <a:cubicBezTo>
                  <a:pt x="11213657" y="4261097"/>
                  <a:pt x="11228052" y="4282405"/>
                  <a:pt x="11239500" y="4305300"/>
                </a:cubicBezTo>
                <a:cubicBezTo>
                  <a:pt x="11247146" y="4320593"/>
                  <a:pt x="11250904" y="4337632"/>
                  <a:pt x="11258550" y="4352925"/>
                </a:cubicBezTo>
                <a:cubicBezTo>
                  <a:pt x="11263670" y="4363164"/>
                  <a:pt x="11272480" y="4371261"/>
                  <a:pt x="11277600" y="4381500"/>
                </a:cubicBezTo>
                <a:cubicBezTo>
                  <a:pt x="11288414" y="4403127"/>
                  <a:pt x="11296042" y="4426220"/>
                  <a:pt x="11306175" y="4448175"/>
                </a:cubicBezTo>
                <a:cubicBezTo>
                  <a:pt x="11330584" y="4501062"/>
                  <a:pt x="11358082" y="4541502"/>
                  <a:pt x="11372850" y="4600575"/>
                </a:cubicBezTo>
                <a:cubicBezTo>
                  <a:pt x="11394429" y="4686892"/>
                  <a:pt x="11386903" y="4669046"/>
                  <a:pt x="11420475" y="4752975"/>
                </a:cubicBezTo>
                <a:cubicBezTo>
                  <a:pt x="11429455" y="4775426"/>
                  <a:pt x="11440370" y="4797082"/>
                  <a:pt x="11449050" y="4819650"/>
                </a:cubicBezTo>
                <a:cubicBezTo>
                  <a:pt x="11457047" y="4840441"/>
                  <a:pt x="11470111" y="4894074"/>
                  <a:pt x="11487150" y="4914900"/>
                </a:cubicBezTo>
                <a:cubicBezTo>
                  <a:pt x="11560273" y="5004272"/>
                  <a:pt x="11531093" y="4956922"/>
                  <a:pt x="11591925" y="5010150"/>
                </a:cubicBezTo>
                <a:cubicBezTo>
                  <a:pt x="11605442" y="5021977"/>
                  <a:pt x="11617325" y="5035550"/>
                  <a:pt x="11630025" y="5048250"/>
                </a:cubicBezTo>
                <a:cubicBezTo>
                  <a:pt x="11655206" y="5123792"/>
                  <a:pt x="11617161" y="5023858"/>
                  <a:pt x="11668125" y="5105400"/>
                </a:cubicBezTo>
                <a:cubicBezTo>
                  <a:pt x="11677187" y="5119899"/>
                  <a:pt x="11679529" y="5137732"/>
                  <a:pt x="11687175" y="5153025"/>
                </a:cubicBezTo>
                <a:cubicBezTo>
                  <a:pt x="11698623" y="5175920"/>
                  <a:pt x="11713827" y="5196805"/>
                  <a:pt x="11725275" y="5219700"/>
                </a:cubicBezTo>
                <a:cubicBezTo>
                  <a:pt x="11732921" y="5234993"/>
                  <a:pt x="11735263" y="5252826"/>
                  <a:pt x="11744325" y="5267325"/>
                </a:cubicBezTo>
                <a:cubicBezTo>
                  <a:pt x="11751464" y="5278748"/>
                  <a:pt x="11764276" y="5285552"/>
                  <a:pt x="11772900" y="5295900"/>
                </a:cubicBezTo>
                <a:cubicBezTo>
                  <a:pt x="11803827" y="5333012"/>
                  <a:pt x="11783734" y="5330416"/>
                  <a:pt x="11830050" y="5372100"/>
                </a:cubicBezTo>
                <a:cubicBezTo>
                  <a:pt x="11847068" y="5387416"/>
                  <a:pt x="11868150" y="5397500"/>
                  <a:pt x="11887200" y="5410200"/>
                </a:cubicBezTo>
                <a:cubicBezTo>
                  <a:pt x="11893550" y="5419725"/>
                  <a:pt x="11898155" y="5430680"/>
                  <a:pt x="11906250" y="5438775"/>
                </a:cubicBezTo>
                <a:cubicBezTo>
                  <a:pt x="11958827" y="5491352"/>
                  <a:pt x="11992382" y="5483903"/>
                  <a:pt x="12039600" y="5562600"/>
                </a:cubicBezTo>
                <a:cubicBezTo>
                  <a:pt x="12049125" y="5578475"/>
                  <a:pt x="12056610" y="5595769"/>
                  <a:pt x="12068175" y="5610225"/>
                </a:cubicBezTo>
                <a:cubicBezTo>
                  <a:pt x="12082200" y="5627756"/>
                  <a:pt x="12101016" y="5640954"/>
                  <a:pt x="12115800" y="5657850"/>
                </a:cubicBezTo>
                <a:cubicBezTo>
                  <a:pt x="12123338" y="5666465"/>
                  <a:pt x="12125911" y="5679274"/>
                  <a:pt x="12134850" y="5686425"/>
                </a:cubicBezTo>
                <a:cubicBezTo>
                  <a:pt x="12166437" y="5711695"/>
                  <a:pt x="12163425" y="5681248"/>
                  <a:pt x="12163425" y="570547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AAF67EF-A3B7-401F-AE07-BB39DF0E98CD}"/>
              </a:ext>
            </a:extLst>
          </p:cNvPr>
          <p:cNvSpPr/>
          <p:nvPr/>
        </p:nvSpPr>
        <p:spPr>
          <a:xfrm>
            <a:off x="-28575" y="1244720"/>
            <a:ext cx="12020550" cy="5905339"/>
          </a:xfrm>
          <a:custGeom>
            <a:avLst/>
            <a:gdLst>
              <a:gd name="connsiteX0" fmla="*/ 0 w 12163502"/>
              <a:gd name="connsiteY0" fmla="*/ 2876550 h 5705475"/>
              <a:gd name="connsiteX1" fmla="*/ 47625 w 12163502"/>
              <a:gd name="connsiteY1" fmla="*/ 2847975 h 5705475"/>
              <a:gd name="connsiteX2" fmla="*/ 123825 w 12163502"/>
              <a:gd name="connsiteY2" fmla="*/ 2771775 h 5705475"/>
              <a:gd name="connsiteX3" fmla="*/ 161925 w 12163502"/>
              <a:gd name="connsiteY3" fmla="*/ 2743200 h 5705475"/>
              <a:gd name="connsiteX4" fmla="*/ 219075 w 12163502"/>
              <a:gd name="connsiteY4" fmla="*/ 2686050 h 5705475"/>
              <a:gd name="connsiteX5" fmla="*/ 276225 w 12163502"/>
              <a:gd name="connsiteY5" fmla="*/ 2667000 h 5705475"/>
              <a:gd name="connsiteX6" fmla="*/ 314325 w 12163502"/>
              <a:gd name="connsiteY6" fmla="*/ 2638425 h 5705475"/>
              <a:gd name="connsiteX7" fmla="*/ 342900 w 12163502"/>
              <a:gd name="connsiteY7" fmla="*/ 2628900 h 5705475"/>
              <a:gd name="connsiteX8" fmla="*/ 390525 w 12163502"/>
              <a:gd name="connsiteY8" fmla="*/ 2600325 h 5705475"/>
              <a:gd name="connsiteX9" fmla="*/ 438150 w 12163502"/>
              <a:gd name="connsiteY9" fmla="*/ 2562225 h 5705475"/>
              <a:gd name="connsiteX10" fmla="*/ 542925 w 12163502"/>
              <a:gd name="connsiteY10" fmla="*/ 2533650 h 5705475"/>
              <a:gd name="connsiteX11" fmla="*/ 685800 w 12163502"/>
              <a:gd name="connsiteY11" fmla="*/ 2466975 h 5705475"/>
              <a:gd name="connsiteX12" fmla="*/ 771525 w 12163502"/>
              <a:gd name="connsiteY12" fmla="*/ 2428875 h 5705475"/>
              <a:gd name="connsiteX13" fmla="*/ 800100 w 12163502"/>
              <a:gd name="connsiteY13" fmla="*/ 2400300 h 5705475"/>
              <a:gd name="connsiteX14" fmla="*/ 838200 w 12163502"/>
              <a:gd name="connsiteY14" fmla="*/ 2381250 h 5705475"/>
              <a:gd name="connsiteX15" fmla="*/ 895350 w 12163502"/>
              <a:gd name="connsiteY15" fmla="*/ 2343150 h 5705475"/>
              <a:gd name="connsiteX16" fmla="*/ 971550 w 12163502"/>
              <a:gd name="connsiteY16" fmla="*/ 2295525 h 5705475"/>
              <a:gd name="connsiteX17" fmla="*/ 1028700 w 12163502"/>
              <a:gd name="connsiteY17" fmla="*/ 2257425 h 5705475"/>
              <a:gd name="connsiteX18" fmla="*/ 1057275 w 12163502"/>
              <a:gd name="connsiteY18" fmla="*/ 2247900 h 5705475"/>
              <a:gd name="connsiteX19" fmla="*/ 1171575 w 12163502"/>
              <a:gd name="connsiteY19" fmla="*/ 2190750 h 5705475"/>
              <a:gd name="connsiteX20" fmla="*/ 1381125 w 12163502"/>
              <a:gd name="connsiteY20" fmla="*/ 2076450 h 5705475"/>
              <a:gd name="connsiteX21" fmla="*/ 1514475 w 12163502"/>
              <a:gd name="connsiteY21" fmla="*/ 2028825 h 5705475"/>
              <a:gd name="connsiteX22" fmla="*/ 1562100 w 12163502"/>
              <a:gd name="connsiteY22" fmla="*/ 2009775 h 5705475"/>
              <a:gd name="connsiteX23" fmla="*/ 1619250 w 12163502"/>
              <a:gd name="connsiteY23" fmla="*/ 2000250 h 5705475"/>
              <a:gd name="connsiteX24" fmla="*/ 1724025 w 12163502"/>
              <a:gd name="connsiteY24" fmla="*/ 1971675 h 5705475"/>
              <a:gd name="connsiteX25" fmla="*/ 1790700 w 12163502"/>
              <a:gd name="connsiteY25" fmla="*/ 1943100 h 5705475"/>
              <a:gd name="connsiteX26" fmla="*/ 2047875 w 12163502"/>
              <a:gd name="connsiteY26" fmla="*/ 1905000 h 5705475"/>
              <a:gd name="connsiteX27" fmla="*/ 2752725 w 12163502"/>
              <a:gd name="connsiteY27" fmla="*/ 1895475 h 5705475"/>
              <a:gd name="connsiteX28" fmla="*/ 2819400 w 12163502"/>
              <a:gd name="connsiteY28" fmla="*/ 1885950 h 5705475"/>
              <a:gd name="connsiteX29" fmla="*/ 2876550 w 12163502"/>
              <a:gd name="connsiteY29" fmla="*/ 1866900 h 5705475"/>
              <a:gd name="connsiteX30" fmla="*/ 2990850 w 12163502"/>
              <a:gd name="connsiteY30" fmla="*/ 1847850 h 5705475"/>
              <a:gd name="connsiteX31" fmla="*/ 3095625 w 12163502"/>
              <a:gd name="connsiteY31" fmla="*/ 1828800 h 5705475"/>
              <a:gd name="connsiteX32" fmla="*/ 3333750 w 12163502"/>
              <a:gd name="connsiteY32" fmla="*/ 1809750 h 5705475"/>
              <a:gd name="connsiteX33" fmla="*/ 3438525 w 12163502"/>
              <a:gd name="connsiteY33" fmla="*/ 1790700 h 5705475"/>
              <a:gd name="connsiteX34" fmla="*/ 3476625 w 12163502"/>
              <a:gd name="connsiteY34" fmla="*/ 1771650 h 5705475"/>
              <a:gd name="connsiteX35" fmla="*/ 3562350 w 12163502"/>
              <a:gd name="connsiteY35" fmla="*/ 1752600 h 5705475"/>
              <a:gd name="connsiteX36" fmla="*/ 3657600 w 12163502"/>
              <a:gd name="connsiteY36" fmla="*/ 1714500 h 5705475"/>
              <a:gd name="connsiteX37" fmla="*/ 3695700 w 12163502"/>
              <a:gd name="connsiteY37" fmla="*/ 1704975 h 5705475"/>
              <a:gd name="connsiteX38" fmla="*/ 3838575 w 12163502"/>
              <a:gd name="connsiteY38" fmla="*/ 1638300 h 5705475"/>
              <a:gd name="connsiteX39" fmla="*/ 3867150 w 12163502"/>
              <a:gd name="connsiteY39" fmla="*/ 1628775 h 5705475"/>
              <a:gd name="connsiteX40" fmla="*/ 3895725 w 12163502"/>
              <a:gd name="connsiteY40" fmla="*/ 1609725 h 5705475"/>
              <a:gd name="connsiteX41" fmla="*/ 3952875 w 12163502"/>
              <a:gd name="connsiteY41" fmla="*/ 1581150 h 5705475"/>
              <a:gd name="connsiteX42" fmla="*/ 4000500 w 12163502"/>
              <a:gd name="connsiteY42" fmla="*/ 1562100 h 5705475"/>
              <a:gd name="connsiteX43" fmla="*/ 4029075 w 12163502"/>
              <a:gd name="connsiteY43" fmla="*/ 1543050 h 5705475"/>
              <a:gd name="connsiteX44" fmla="*/ 4152900 w 12163502"/>
              <a:gd name="connsiteY44" fmla="*/ 1447800 h 5705475"/>
              <a:gd name="connsiteX45" fmla="*/ 4219575 w 12163502"/>
              <a:gd name="connsiteY45" fmla="*/ 1362075 h 5705475"/>
              <a:gd name="connsiteX46" fmla="*/ 4305300 w 12163502"/>
              <a:gd name="connsiteY46" fmla="*/ 1247775 h 5705475"/>
              <a:gd name="connsiteX47" fmla="*/ 4333875 w 12163502"/>
              <a:gd name="connsiteY47" fmla="*/ 1219200 h 5705475"/>
              <a:gd name="connsiteX48" fmla="*/ 4419600 w 12163502"/>
              <a:gd name="connsiteY48" fmla="*/ 1123950 h 5705475"/>
              <a:gd name="connsiteX49" fmla="*/ 4533900 w 12163502"/>
              <a:gd name="connsiteY49" fmla="*/ 1028700 h 5705475"/>
              <a:gd name="connsiteX50" fmla="*/ 4552950 w 12163502"/>
              <a:gd name="connsiteY50" fmla="*/ 990600 h 5705475"/>
              <a:gd name="connsiteX51" fmla="*/ 4638675 w 12163502"/>
              <a:gd name="connsiteY51" fmla="*/ 904875 h 5705475"/>
              <a:gd name="connsiteX52" fmla="*/ 4686300 w 12163502"/>
              <a:gd name="connsiteY52" fmla="*/ 838200 h 5705475"/>
              <a:gd name="connsiteX53" fmla="*/ 4752975 w 12163502"/>
              <a:gd name="connsiteY53" fmla="*/ 790575 h 5705475"/>
              <a:gd name="connsiteX54" fmla="*/ 4800600 w 12163502"/>
              <a:gd name="connsiteY54" fmla="*/ 742950 h 5705475"/>
              <a:gd name="connsiteX55" fmla="*/ 4876800 w 12163502"/>
              <a:gd name="connsiteY55" fmla="*/ 695325 h 5705475"/>
              <a:gd name="connsiteX56" fmla="*/ 4933950 w 12163502"/>
              <a:gd name="connsiteY56" fmla="*/ 638175 h 5705475"/>
              <a:gd name="connsiteX57" fmla="*/ 5143500 w 12163502"/>
              <a:gd name="connsiteY57" fmla="*/ 495300 h 5705475"/>
              <a:gd name="connsiteX58" fmla="*/ 5229225 w 12163502"/>
              <a:gd name="connsiteY58" fmla="*/ 438150 h 5705475"/>
              <a:gd name="connsiteX59" fmla="*/ 5286375 w 12163502"/>
              <a:gd name="connsiteY59" fmla="*/ 400050 h 5705475"/>
              <a:gd name="connsiteX60" fmla="*/ 5372100 w 12163502"/>
              <a:gd name="connsiteY60" fmla="*/ 352425 h 5705475"/>
              <a:gd name="connsiteX61" fmla="*/ 5457825 w 12163502"/>
              <a:gd name="connsiteY61" fmla="*/ 314325 h 5705475"/>
              <a:gd name="connsiteX62" fmla="*/ 5534025 w 12163502"/>
              <a:gd name="connsiteY62" fmla="*/ 266700 h 5705475"/>
              <a:gd name="connsiteX63" fmla="*/ 5619750 w 12163502"/>
              <a:gd name="connsiteY63" fmla="*/ 228600 h 5705475"/>
              <a:gd name="connsiteX64" fmla="*/ 5762625 w 12163502"/>
              <a:gd name="connsiteY64" fmla="*/ 133350 h 5705475"/>
              <a:gd name="connsiteX65" fmla="*/ 5819775 w 12163502"/>
              <a:gd name="connsiteY65" fmla="*/ 104775 h 5705475"/>
              <a:gd name="connsiteX66" fmla="*/ 5915025 w 12163502"/>
              <a:gd name="connsiteY66" fmla="*/ 47625 h 5705475"/>
              <a:gd name="connsiteX67" fmla="*/ 5972175 w 12163502"/>
              <a:gd name="connsiteY67" fmla="*/ 38100 h 5705475"/>
              <a:gd name="connsiteX68" fmla="*/ 6019800 w 12163502"/>
              <a:gd name="connsiteY68" fmla="*/ 19050 h 5705475"/>
              <a:gd name="connsiteX69" fmla="*/ 6143625 w 12163502"/>
              <a:gd name="connsiteY69" fmla="*/ 0 h 5705475"/>
              <a:gd name="connsiteX70" fmla="*/ 6276975 w 12163502"/>
              <a:gd name="connsiteY70" fmla="*/ 9525 h 5705475"/>
              <a:gd name="connsiteX71" fmla="*/ 6353175 w 12163502"/>
              <a:gd name="connsiteY71" fmla="*/ 47625 h 5705475"/>
              <a:gd name="connsiteX72" fmla="*/ 6391275 w 12163502"/>
              <a:gd name="connsiteY72" fmla="*/ 57150 h 5705475"/>
              <a:gd name="connsiteX73" fmla="*/ 6448425 w 12163502"/>
              <a:gd name="connsiteY73" fmla="*/ 66675 h 5705475"/>
              <a:gd name="connsiteX74" fmla="*/ 6515100 w 12163502"/>
              <a:gd name="connsiteY74" fmla="*/ 95250 h 5705475"/>
              <a:gd name="connsiteX75" fmla="*/ 6562725 w 12163502"/>
              <a:gd name="connsiteY75" fmla="*/ 104775 h 5705475"/>
              <a:gd name="connsiteX76" fmla="*/ 6610350 w 12163502"/>
              <a:gd name="connsiteY76" fmla="*/ 133350 h 5705475"/>
              <a:gd name="connsiteX77" fmla="*/ 6753225 w 12163502"/>
              <a:gd name="connsiteY77" fmla="*/ 209550 h 5705475"/>
              <a:gd name="connsiteX78" fmla="*/ 6838950 w 12163502"/>
              <a:gd name="connsiteY78" fmla="*/ 276225 h 5705475"/>
              <a:gd name="connsiteX79" fmla="*/ 6867525 w 12163502"/>
              <a:gd name="connsiteY79" fmla="*/ 304800 h 5705475"/>
              <a:gd name="connsiteX80" fmla="*/ 6953250 w 12163502"/>
              <a:gd name="connsiteY80" fmla="*/ 361950 h 5705475"/>
              <a:gd name="connsiteX81" fmla="*/ 7019925 w 12163502"/>
              <a:gd name="connsiteY81" fmla="*/ 428625 h 5705475"/>
              <a:gd name="connsiteX82" fmla="*/ 7058025 w 12163502"/>
              <a:gd name="connsiteY82" fmla="*/ 457200 h 5705475"/>
              <a:gd name="connsiteX83" fmla="*/ 7115175 w 12163502"/>
              <a:gd name="connsiteY83" fmla="*/ 504825 h 5705475"/>
              <a:gd name="connsiteX84" fmla="*/ 7248525 w 12163502"/>
              <a:gd name="connsiteY84" fmla="*/ 600075 h 5705475"/>
              <a:gd name="connsiteX85" fmla="*/ 7296150 w 12163502"/>
              <a:gd name="connsiteY85" fmla="*/ 638175 h 5705475"/>
              <a:gd name="connsiteX86" fmla="*/ 7343775 w 12163502"/>
              <a:gd name="connsiteY86" fmla="*/ 685800 h 5705475"/>
              <a:gd name="connsiteX87" fmla="*/ 7372350 w 12163502"/>
              <a:gd name="connsiteY87" fmla="*/ 704850 h 5705475"/>
              <a:gd name="connsiteX88" fmla="*/ 7467600 w 12163502"/>
              <a:gd name="connsiteY88" fmla="*/ 819150 h 5705475"/>
              <a:gd name="connsiteX89" fmla="*/ 7505700 w 12163502"/>
              <a:gd name="connsiteY89" fmla="*/ 866775 h 5705475"/>
              <a:gd name="connsiteX90" fmla="*/ 7562850 w 12163502"/>
              <a:gd name="connsiteY90" fmla="*/ 904875 h 5705475"/>
              <a:gd name="connsiteX91" fmla="*/ 7600950 w 12163502"/>
              <a:gd name="connsiteY91" fmla="*/ 942975 h 5705475"/>
              <a:gd name="connsiteX92" fmla="*/ 7781925 w 12163502"/>
              <a:gd name="connsiteY92" fmla="*/ 1047750 h 5705475"/>
              <a:gd name="connsiteX93" fmla="*/ 7867650 w 12163502"/>
              <a:gd name="connsiteY93" fmla="*/ 1133475 h 5705475"/>
              <a:gd name="connsiteX94" fmla="*/ 7972425 w 12163502"/>
              <a:gd name="connsiteY94" fmla="*/ 1257300 h 5705475"/>
              <a:gd name="connsiteX95" fmla="*/ 8001000 w 12163502"/>
              <a:gd name="connsiteY95" fmla="*/ 1285875 h 5705475"/>
              <a:gd name="connsiteX96" fmla="*/ 8096250 w 12163502"/>
              <a:gd name="connsiteY96" fmla="*/ 1323975 h 5705475"/>
              <a:gd name="connsiteX97" fmla="*/ 8191500 w 12163502"/>
              <a:gd name="connsiteY97" fmla="*/ 1371600 h 5705475"/>
              <a:gd name="connsiteX98" fmla="*/ 8267700 w 12163502"/>
              <a:gd name="connsiteY98" fmla="*/ 1409700 h 5705475"/>
              <a:gd name="connsiteX99" fmla="*/ 8305800 w 12163502"/>
              <a:gd name="connsiteY99" fmla="*/ 1428750 h 5705475"/>
              <a:gd name="connsiteX100" fmla="*/ 8372475 w 12163502"/>
              <a:gd name="connsiteY100" fmla="*/ 1447800 h 5705475"/>
              <a:gd name="connsiteX101" fmla="*/ 8458200 w 12163502"/>
              <a:gd name="connsiteY101" fmla="*/ 1495425 h 5705475"/>
              <a:gd name="connsiteX102" fmla="*/ 8486775 w 12163502"/>
              <a:gd name="connsiteY102" fmla="*/ 1504950 h 5705475"/>
              <a:gd name="connsiteX103" fmla="*/ 8524875 w 12163502"/>
              <a:gd name="connsiteY103" fmla="*/ 1524000 h 5705475"/>
              <a:gd name="connsiteX104" fmla="*/ 8553450 w 12163502"/>
              <a:gd name="connsiteY104" fmla="*/ 1533525 h 5705475"/>
              <a:gd name="connsiteX105" fmla="*/ 8667750 w 12163502"/>
              <a:gd name="connsiteY105" fmla="*/ 1590675 h 5705475"/>
              <a:gd name="connsiteX106" fmla="*/ 8705850 w 12163502"/>
              <a:gd name="connsiteY106" fmla="*/ 1609725 h 5705475"/>
              <a:gd name="connsiteX107" fmla="*/ 8753475 w 12163502"/>
              <a:gd name="connsiteY107" fmla="*/ 1647825 h 5705475"/>
              <a:gd name="connsiteX108" fmla="*/ 8829675 w 12163502"/>
              <a:gd name="connsiteY108" fmla="*/ 1695450 h 5705475"/>
              <a:gd name="connsiteX109" fmla="*/ 8877300 w 12163502"/>
              <a:gd name="connsiteY109" fmla="*/ 1743075 h 5705475"/>
              <a:gd name="connsiteX110" fmla="*/ 8953500 w 12163502"/>
              <a:gd name="connsiteY110" fmla="*/ 1790700 h 5705475"/>
              <a:gd name="connsiteX111" fmla="*/ 8982075 w 12163502"/>
              <a:gd name="connsiteY111" fmla="*/ 1819275 h 5705475"/>
              <a:gd name="connsiteX112" fmla="*/ 9039225 w 12163502"/>
              <a:gd name="connsiteY112" fmla="*/ 1847850 h 5705475"/>
              <a:gd name="connsiteX113" fmla="*/ 9124950 w 12163502"/>
              <a:gd name="connsiteY113" fmla="*/ 1895475 h 5705475"/>
              <a:gd name="connsiteX114" fmla="*/ 9153525 w 12163502"/>
              <a:gd name="connsiteY114" fmla="*/ 1924050 h 5705475"/>
              <a:gd name="connsiteX115" fmla="*/ 9229725 w 12163502"/>
              <a:gd name="connsiteY115" fmla="*/ 1952625 h 5705475"/>
              <a:gd name="connsiteX116" fmla="*/ 9429750 w 12163502"/>
              <a:gd name="connsiteY116" fmla="*/ 2095500 h 5705475"/>
              <a:gd name="connsiteX117" fmla="*/ 9458325 w 12163502"/>
              <a:gd name="connsiteY117" fmla="*/ 2143125 h 5705475"/>
              <a:gd name="connsiteX118" fmla="*/ 9496425 w 12163502"/>
              <a:gd name="connsiteY118" fmla="*/ 2171700 h 5705475"/>
              <a:gd name="connsiteX119" fmla="*/ 9582150 w 12163502"/>
              <a:gd name="connsiteY119" fmla="*/ 2257425 h 5705475"/>
              <a:gd name="connsiteX120" fmla="*/ 9582150 w 12163502"/>
              <a:gd name="connsiteY120" fmla="*/ 2257425 h 5705475"/>
              <a:gd name="connsiteX121" fmla="*/ 9658350 w 12163502"/>
              <a:gd name="connsiteY121" fmla="*/ 2343150 h 5705475"/>
              <a:gd name="connsiteX122" fmla="*/ 9782175 w 12163502"/>
              <a:gd name="connsiteY122" fmla="*/ 2371725 h 5705475"/>
              <a:gd name="connsiteX123" fmla="*/ 9877425 w 12163502"/>
              <a:gd name="connsiteY123" fmla="*/ 2400300 h 5705475"/>
              <a:gd name="connsiteX124" fmla="*/ 9934575 w 12163502"/>
              <a:gd name="connsiteY124" fmla="*/ 2419350 h 5705475"/>
              <a:gd name="connsiteX125" fmla="*/ 10029825 w 12163502"/>
              <a:gd name="connsiteY125" fmla="*/ 2438400 h 5705475"/>
              <a:gd name="connsiteX126" fmla="*/ 10067925 w 12163502"/>
              <a:gd name="connsiteY126" fmla="*/ 2457450 h 5705475"/>
              <a:gd name="connsiteX127" fmla="*/ 10134600 w 12163502"/>
              <a:gd name="connsiteY127" fmla="*/ 2476500 h 5705475"/>
              <a:gd name="connsiteX128" fmla="*/ 10191750 w 12163502"/>
              <a:gd name="connsiteY128" fmla="*/ 2524125 h 5705475"/>
              <a:gd name="connsiteX129" fmla="*/ 10239375 w 12163502"/>
              <a:gd name="connsiteY129" fmla="*/ 2562225 h 5705475"/>
              <a:gd name="connsiteX130" fmla="*/ 10306050 w 12163502"/>
              <a:gd name="connsiteY130" fmla="*/ 2590800 h 5705475"/>
              <a:gd name="connsiteX131" fmla="*/ 10353675 w 12163502"/>
              <a:gd name="connsiteY131" fmla="*/ 2638425 h 5705475"/>
              <a:gd name="connsiteX132" fmla="*/ 10382250 w 12163502"/>
              <a:gd name="connsiteY132" fmla="*/ 2657475 h 5705475"/>
              <a:gd name="connsiteX133" fmla="*/ 10401300 w 12163502"/>
              <a:gd name="connsiteY133" fmla="*/ 2686050 h 5705475"/>
              <a:gd name="connsiteX134" fmla="*/ 10429875 w 12163502"/>
              <a:gd name="connsiteY134" fmla="*/ 2714625 h 5705475"/>
              <a:gd name="connsiteX135" fmla="*/ 10487025 w 12163502"/>
              <a:gd name="connsiteY135" fmla="*/ 2809875 h 5705475"/>
              <a:gd name="connsiteX136" fmla="*/ 10515600 w 12163502"/>
              <a:gd name="connsiteY136" fmla="*/ 2876550 h 5705475"/>
              <a:gd name="connsiteX137" fmla="*/ 10544175 w 12163502"/>
              <a:gd name="connsiteY137" fmla="*/ 2914650 h 5705475"/>
              <a:gd name="connsiteX138" fmla="*/ 10553700 w 12163502"/>
              <a:gd name="connsiteY138" fmla="*/ 2952750 h 5705475"/>
              <a:gd name="connsiteX139" fmla="*/ 10572750 w 12163502"/>
              <a:gd name="connsiteY139" fmla="*/ 2981325 h 5705475"/>
              <a:gd name="connsiteX140" fmla="*/ 10591800 w 12163502"/>
              <a:gd name="connsiteY140" fmla="*/ 3028950 h 5705475"/>
              <a:gd name="connsiteX141" fmla="*/ 10610850 w 12163502"/>
              <a:gd name="connsiteY141" fmla="*/ 3086100 h 5705475"/>
              <a:gd name="connsiteX142" fmla="*/ 10639425 w 12163502"/>
              <a:gd name="connsiteY142" fmla="*/ 3152775 h 5705475"/>
              <a:gd name="connsiteX143" fmla="*/ 10658475 w 12163502"/>
              <a:gd name="connsiteY143" fmla="*/ 3219450 h 5705475"/>
              <a:gd name="connsiteX144" fmla="*/ 10744200 w 12163502"/>
              <a:gd name="connsiteY144" fmla="*/ 3371850 h 5705475"/>
              <a:gd name="connsiteX145" fmla="*/ 10763250 w 12163502"/>
              <a:gd name="connsiteY145" fmla="*/ 3429000 h 5705475"/>
              <a:gd name="connsiteX146" fmla="*/ 10791825 w 12163502"/>
              <a:gd name="connsiteY146" fmla="*/ 3486150 h 5705475"/>
              <a:gd name="connsiteX147" fmla="*/ 10829925 w 12163502"/>
              <a:gd name="connsiteY147" fmla="*/ 3581400 h 5705475"/>
              <a:gd name="connsiteX148" fmla="*/ 10915650 w 12163502"/>
              <a:gd name="connsiteY148" fmla="*/ 3724275 h 5705475"/>
              <a:gd name="connsiteX149" fmla="*/ 10925175 w 12163502"/>
              <a:gd name="connsiteY149" fmla="*/ 3752850 h 5705475"/>
              <a:gd name="connsiteX150" fmla="*/ 10944225 w 12163502"/>
              <a:gd name="connsiteY150" fmla="*/ 3781425 h 5705475"/>
              <a:gd name="connsiteX151" fmla="*/ 10963275 w 12163502"/>
              <a:gd name="connsiteY151" fmla="*/ 3819525 h 5705475"/>
              <a:gd name="connsiteX152" fmla="*/ 11020425 w 12163502"/>
              <a:gd name="connsiteY152" fmla="*/ 3886200 h 5705475"/>
              <a:gd name="connsiteX153" fmla="*/ 11049000 w 12163502"/>
              <a:gd name="connsiteY153" fmla="*/ 3924300 h 5705475"/>
              <a:gd name="connsiteX154" fmla="*/ 11068050 w 12163502"/>
              <a:gd name="connsiteY154" fmla="*/ 3962400 h 5705475"/>
              <a:gd name="connsiteX155" fmla="*/ 11115675 w 12163502"/>
              <a:gd name="connsiteY155" fmla="*/ 4048125 h 5705475"/>
              <a:gd name="connsiteX156" fmla="*/ 11144250 w 12163502"/>
              <a:gd name="connsiteY156" fmla="*/ 4133850 h 5705475"/>
              <a:gd name="connsiteX157" fmla="*/ 11182350 w 12163502"/>
              <a:gd name="connsiteY157" fmla="*/ 4200525 h 5705475"/>
              <a:gd name="connsiteX158" fmla="*/ 11201400 w 12163502"/>
              <a:gd name="connsiteY158" fmla="*/ 4238625 h 5705475"/>
              <a:gd name="connsiteX159" fmla="*/ 11239500 w 12163502"/>
              <a:gd name="connsiteY159" fmla="*/ 4305300 h 5705475"/>
              <a:gd name="connsiteX160" fmla="*/ 11258550 w 12163502"/>
              <a:gd name="connsiteY160" fmla="*/ 4352925 h 5705475"/>
              <a:gd name="connsiteX161" fmla="*/ 11277600 w 12163502"/>
              <a:gd name="connsiteY161" fmla="*/ 4381500 h 5705475"/>
              <a:gd name="connsiteX162" fmla="*/ 11306175 w 12163502"/>
              <a:gd name="connsiteY162" fmla="*/ 4448175 h 5705475"/>
              <a:gd name="connsiteX163" fmla="*/ 11372850 w 12163502"/>
              <a:gd name="connsiteY163" fmla="*/ 4600575 h 5705475"/>
              <a:gd name="connsiteX164" fmla="*/ 11420475 w 12163502"/>
              <a:gd name="connsiteY164" fmla="*/ 4752975 h 5705475"/>
              <a:gd name="connsiteX165" fmla="*/ 11449050 w 12163502"/>
              <a:gd name="connsiteY165" fmla="*/ 4819650 h 5705475"/>
              <a:gd name="connsiteX166" fmla="*/ 11487150 w 12163502"/>
              <a:gd name="connsiteY166" fmla="*/ 4914900 h 5705475"/>
              <a:gd name="connsiteX167" fmla="*/ 11591925 w 12163502"/>
              <a:gd name="connsiteY167" fmla="*/ 5010150 h 5705475"/>
              <a:gd name="connsiteX168" fmla="*/ 11630025 w 12163502"/>
              <a:gd name="connsiteY168" fmla="*/ 5048250 h 5705475"/>
              <a:gd name="connsiteX169" fmla="*/ 11668125 w 12163502"/>
              <a:gd name="connsiteY169" fmla="*/ 5105400 h 5705475"/>
              <a:gd name="connsiteX170" fmla="*/ 11687175 w 12163502"/>
              <a:gd name="connsiteY170" fmla="*/ 5153025 h 5705475"/>
              <a:gd name="connsiteX171" fmla="*/ 11725275 w 12163502"/>
              <a:gd name="connsiteY171" fmla="*/ 5219700 h 5705475"/>
              <a:gd name="connsiteX172" fmla="*/ 11744325 w 12163502"/>
              <a:gd name="connsiteY172" fmla="*/ 5267325 h 5705475"/>
              <a:gd name="connsiteX173" fmla="*/ 11772900 w 12163502"/>
              <a:gd name="connsiteY173" fmla="*/ 5295900 h 5705475"/>
              <a:gd name="connsiteX174" fmla="*/ 11830050 w 12163502"/>
              <a:gd name="connsiteY174" fmla="*/ 5372100 h 5705475"/>
              <a:gd name="connsiteX175" fmla="*/ 11887200 w 12163502"/>
              <a:gd name="connsiteY175" fmla="*/ 5410200 h 5705475"/>
              <a:gd name="connsiteX176" fmla="*/ 11906250 w 12163502"/>
              <a:gd name="connsiteY176" fmla="*/ 5438775 h 5705475"/>
              <a:gd name="connsiteX177" fmla="*/ 12039600 w 12163502"/>
              <a:gd name="connsiteY177" fmla="*/ 5562600 h 5705475"/>
              <a:gd name="connsiteX178" fmla="*/ 12068175 w 12163502"/>
              <a:gd name="connsiteY178" fmla="*/ 5610225 h 5705475"/>
              <a:gd name="connsiteX179" fmla="*/ 12115800 w 12163502"/>
              <a:gd name="connsiteY179" fmla="*/ 5657850 h 5705475"/>
              <a:gd name="connsiteX180" fmla="*/ 12134850 w 12163502"/>
              <a:gd name="connsiteY180" fmla="*/ 5686425 h 5705475"/>
              <a:gd name="connsiteX181" fmla="*/ 12163425 w 12163502"/>
              <a:gd name="connsiteY181" fmla="*/ 5705475 h 570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2163502" h="5705475">
                <a:moveTo>
                  <a:pt x="0" y="2876550"/>
                </a:moveTo>
                <a:cubicBezTo>
                  <a:pt x="15875" y="2867025"/>
                  <a:pt x="33492" y="2859934"/>
                  <a:pt x="47625" y="2847975"/>
                </a:cubicBezTo>
                <a:cubicBezTo>
                  <a:pt x="75047" y="2824772"/>
                  <a:pt x="95088" y="2793328"/>
                  <a:pt x="123825" y="2771775"/>
                </a:cubicBezTo>
                <a:cubicBezTo>
                  <a:pt x="136525" y="2762250"/>
                  <a:pt x="150125" y="2753820"/>
                  <a:pt x="161925" y="2743200"/>
                </a:cubicBezTo>
                <a:cubicBezTo>
                  <a:pt x="181950" y="2725178"/>
                  <a:pt x="193517" y="2694569"/>
                  <a:pt x="219075" y="2686050"/>
                </a:cubicBezTo>
                <a:lnTo>
                  <a:pt x="276225" y="2667000"/>
                </a:lnTo>
                <a:cubicBezTo>
                  <a:pt x="288925" y="2657475"/>
                  <a:pt x="300542" y="2646301"/>
                  <a:pt x="314325" y="2638425"/>
                </a:cubicBezTo>
                <a:cubicBezTo>
                  <a:pt x="323042" y="2633444"/>
                  <a:pt x="333920" y="2633390"/>
                  <a:pt x="342900" y="2628900"/>
                </a:cubicBezTo>
                <a:cubicBezTo>
                  <a:pt x="359459" y="2620621"/>
                  <a:pt x="375358" y="2610942"/>
                  <a:pt x="390525" y="2600325"/>
                </a:cubicBezTo>
                <a:cubicBezTo>
                  <a:pt x="407180" y="2588667"/>
                  <a:pt x="420302" y="2571960"/>
                  <a:pt x="438150" y="2562225"/>
                </a:cubicBezTo>
                <a:cubicBezTo>
                  <a:pt x="466136" y="2546960"/>
                  <a:pt x="511505" y="2539934"/>
                  <a:pt x="542925" y="2533650"/>
                </a:cubicBezTo>
                <a:cubicBezTo>
                  <a:pt x="610172" y="2488819"/>
                  <a:pt x="545325" y="2529409"/>
                  <a:pt x="685800" y="2466975"/>
                </a:cubicBezTo>
                <a:lnTo>
                  <a:pt x="771525" y="2428875"/>
                </a:lnTo>
                <a:cubicBezTo>
                  <a:pt x="781050" y="2419350"/>
                  <a:pt x="789139" y="2408130"/>
                  <a:pt x="800100" y="2400300"/>
                </a:cubicBezTo>
                <a:cubicBezTo>
                  <a:pt x="811654" y="2392047"/>
                  <a:pt x="826024" y="2388555"/>
                  <a:pt x="838200" y="2381250"/>
                </a:cubicBezTo>
                <a:cubicBezTo>
                  <a:pt x="857833" y="2369470"/>
                  <a:pt x="876593" y="2356280"/>
                  <a:pt x="895350" y="2343150"/>
                </a:cubicBezTo>
                <a:cubicBezTo>
                  <a:pt x="1028011" y="2250287"/>
                  <a:pt x="844833" y="2371555"/>
                  <a:pt x="971550" y="2295525"/>
                </a:cubicBezTo>
                <a:cubicBezTo>
                  <a:pt x="991183" y="2283745"/>
                  <a:pt x="1008686" y="2268544"/>
                  <a:pt x="1028700" y="2257425"/>
                </a:cubicBezTo>
                <a:cubicBezTo>
                  <a:pt x="1037477" y="2252549"/>
                  <a:pt x="1048177" y="2252146"/>
                  <a:pt x="1057275" y="2247900"/>
                </a:cubicBezTo>
                <a:cubicBezTo>
                  <a:pt x="1095876" y="2229886"/>
                  <a:pt x="1134590" y="2211884"/>
                  <a:pt x="1171575" y="2190750"/>
                </a:cubicBezTo>
                <a:cubicBezTo>
                  <a:pt x="1226951" y="2159106"/>
                  <a:pt x="1316063" y="2104914"/>
                  <a:pt x="1381125" y="2076450"/>
                </a:cubicBezTo>
                <a:cubicBezTo>
                  <a:pt x="1441678" y="2049958"/>
                  <a:pt x="1457090" y="2049692"/>
                  <a:pt x="1514475" y="2028825"/>
                </a:cubicBezTo>
                <a:cubicBezTo>
                  <a:pt x="1530543" y="2022982"/>
                  <a:pt x="1545605" y="2014274"/>
                  <a:pt x="1562100" y="2009775"/>
                </a:cubicBezTo>
                <a:cubicBezTo>
                  <a:pt x="1580732" y="2004693"/>
                  <a:pt x="1600312" y="2004038"/>
                  <a:pt x="1619250" y="2000250"/>
                </a:cubicBezTo>
                <a:cubicBezTo>
                  <a:pt x="1640112" y="1996078"/>
                  <a:pt x="1714794" y="1974972"/>
                  <a:pt x="1724025" y="1971675"/>
                </a:cubicBezTo>
                <a:cubicBezTo>
                  <a:pt x="1746796" y="1963542"/>
                  <a:pt x="1767402" y="1949572"/>
                  <a:pt x="1790700" y="1943100"/>
                </a:cubicBezTo>
                <a:cubicBezTo>
                  <a:pt x="1834625" y="1930899"/>
                  <a:pt x="2020654" y="1905368"/>
                  <a:pt x="2047875" y="1905000"/>
                </a:cubicBezTo>
                <a:lnTo>
                  <a:pt x="2752725" y="1895475"/>
                </a:lnTo>
                <a:cubicBezTo>
                  <a:pt x="2774950" y="1892300"/>
                  <a:pt x="2797524" y="1890998"/>
                  <a:pt x="2819400" y="1885950"/>
                </a:cubicBezTo>
                <a:cubicBezTo>
                  <a:pt x="2838966" y="1881435"/>
                  <a:pt x="2856743" y="1870201"/>
                  <a:pt x="2876550" y="1866900"/>
                </a:cubicBezTo>
                <a:lnTo>
                  <a:pt x="2990850" y="1847850"/>
                </a:lnTo>
                <a:cubicBezTo>
                  <a:pt x="3025823" y="1841768"/>
                  <a:pt x="3060402" y="1833203"/>
                  <a:pt x="3095625" y="1828800"/>
                </a:cubicBezTo>
                <a:cubicBezTo>
                  <a:pt x="3225476" y="1812569"/>
                  <a:pt x="3146272" y="1820778"/>
                  <a:pt x="3333750" y="1809750"/>
                </a:cubicBezTo>
                <a:cubicBezTo>
                  <a:pt x="3358088" y="1806273"/>
                  <a:pt x="3410888" y="1801064"/>
                  <a:pt x="3438525" y="1790700"/>
                </a:cubicBezTo>
                <a:cubicBezTo>
                  <a:pt x="3451820" y="1785714"/>
                  <a:pt x="3463330" y="1776636"/>
                  <a:pt x="3476625" y="1771650"/>
                </a:cubicBezTo>
                <a:cubicBezTo>
                  <a:pt x="3499434" y="1763097"/>
                  <a:pt x="3540222" y="1758635"/>
                  <a:pt x="3562350" y="1752600"/>
                </a:cubicBezTo>
                <a:cubicBezTo>
                  <a:pt x="3688021" y="1718326"/>
                  <a:pt x="3562613" y="1750120"/>
                  <a:pt x="3657600" y="1714500"/>
                </a:cubicBezTo>
                <a:cubicBezTo>
                  <a:pt x="3669857" y="1709903"/>
                  <a:pt x="3683482" y="1709674"/>
                  <a:pt x="3695700" y="1704975"/>
                </a:cubicBezTo>
                <a:cubicBezTo>
                  <a:pt x="3811743" y="1660343"/>
                  <a:pt x="3746062" y="1679417"/>
                  <a:pt x="3838575" y="1638300"/>
                </a:cubicBezTo>
                <a:cubicBezTo>
                  <a:pt x="3847750" y="1634222"/>
                  <a:pt x="3858170" y="1633265"/>
                  <a:pt x="3867150" y="1628775"/>
                </a:cubicBezTo>
                <a:cubicBezTo>
                  <a:pt x="3877389" y="1623655"/>
                  <a:pt x="3885718" y="1615284"/>
                  <a:pt x="3895725" y="1609725"/>
                </a:cubicBezTo>
                <a:cubicBezTo>
                  <a:pt x="3914343" y="1599382"/>
                  <a:pt x="3933486" y="1589963"/>
                  <a:pt x="3952875" y="1581150"/>
                </a:cubicBezTo>
                <a:cubicBezTo>
                  <a:pt x="3968440" y="1574075"/>
                  <a:pt x="3985207" y="1569746"/>
                  <a:pt x="4000500" y="1562100"/>
                </a:cubicBezTo>
                <a:cubicBezTo>
                  <a:pt x="4010739" y="1556980"/>
                  <a:pt x="4019917" y="1549919"/>
                  <a:pt x="4029075" y="1543050"/>
                </a:cubicBezTo>
                <a:cubicBezTo>
                  <a:pt x="4070734" y="1511806"/>
                  <a:pt x="4124015" y="1491128"/>
                  <a:pt x="4152900" y="1447800"/>
                </a:cubicBezTo>
                <a:cubicBezTo>
                  <a:pt x="4198390" y="1379565"/>
                  <a:pt x="4137145" y="1469235"/>
                  <a:pt x="4219575" y="1362075"/>
                </a:cubicBezTo>
                <a:cubicBezTo>
                  <a:pt x="4266315" y="1301313"/>
                  <a:pt x="4259592" y="1300012"/>
                  <a:pt x="4305300" y="1247775"/>
                </a:cubicBezTo>
                <a:cubicBezTo>
                  <a:pt x="4314170" y="1237638"/>
                  <a:pt x="4325005" y="1229337"/>
                  <a:pt x="4333875" y="1219200"/>
                </a:cubicBezTo>
                <a:cubicBezTo>
                  <a:pt x="4371760" y="1175902"/>
                  <a:pt x="4373324" y="1161812"/>
                  <a:pt x="4419600" y="1123950"/>
                </a:cubicBezTo>
                <a:cubicBezTo>
                  <a:pt x="4491000" y="1065532"/>
                  <a:pt x="4470169" y="1108363"/>
                  <a:pt x="4533900" y="1028700"/>
                </a:cubicBezTo>
                <a:cubicBezTo>
                  <a:pt x="4542770" y="1017612"/>
                  <a:pt x="4543778" y="1001439"/>
                  <a:pt x="4552950" y="990600"/>
                </a:cubicBezTo>
                <a:cubicBezTo>
                  <a:pt x="4579053" y="959751"/>
                  <a:pt x="4615186" y="937759"/>
                  <a:pt x="4638675" y="904875"/>
                </a:cubicBezTo>
                <a:cubicBezTo>
                  <a:pt x="4654550" y="882650"/>
                  <a:pt x="4666987" y="857513"/>
                  <a:pt x="4686300" y="838200"/>
                </a:cubicBezTo>
                <a:cubicBezTo>
                  <a:pt x="4705613" y="818887"/>
                  <a:pt x="4731993" y="808060"/>
                  <a:pt x="4752975" y="790575"/>
                </a:cubicBezTo>
                <a:cubicBezTo>
                  <a:pt x="4770222" y="776202"/>
                  <a:pt x="4782805" y="756638"/>
                  <a:pt x="4800600" y="742950"/>
                </a:cubicBezTo>
                <a:cubicBezTo>
                  <a:pt x="4824341" y="724687"/>
                  <a:pt x="4853247" y="713831"/>
                  <a:pt x="4876800" y="695325"/>
                </a:cubicBezTo>
                <a:cubicBezTo>
                  <a:pt x="4897984" y="678680"/>
                  <a:pt x="4912805" y="654869"/>
                  <a:pt x="4933950" y="638175"/>
                </a:cubicBezTo>
                <a:cubicBezTo>
                  <a:pt x="4965699" y="613110"/>
                  <a:pt x="5098311" y="525426"/>
                  <a:pt x="5143500" y="495300"/>
                </a:cubicBezTo>
                <a:lnTo>
                  <a:pt x="5229225" y="438150"/>
                </a:lnTo>
                <a:cubicBezTo>
                  <a:pt x="5248275" y="425450"/>
                  <a:pt x="5266361" y="411169"/>
                  <a:pt x="5286375" y="400050"/>
                </a:cubicBezTo>
                <a:cubicBezTo>
                  <a:pt x="5314950" y="384175"/>
                  <a:pt x="5342862" y="367044"/>
                  <a:pt x="5372100" y="352425"/>
                </a:cubicBezTo>
                <a:cubicBezTo>
                  <a:pt x="5400069" y="338441"/>
                  <a:pt x="5430189" y="328956"/>
                  <a:pt x="5457825" y="314325"/>
                </a:cubicBezTo>
                <a:cubicBezTo>
                  <a:pt x="5484297" y="300310"/>
                  <a:pt x="5507553" y="280715"/>
                  <a:pt x="5534025" y="266700"/>
                </a:cubicBezTo>
                <a:cubicBezTo>
                  <a:pt x="5561661" y="252069"/>
                  <a:pt x="5592078" y="243164"/>
                  <a:pt x="5619750" y="228600"/>
                </a:cubicBezTo>
                <a:cubicBezTo>
                  <a:pt x="5864262" y="99910"/>
                  <a:pt x="5613705" y="228118"/>
                  <a:pt x="5762625" y="133350"/>
                </a:cubicBezTo>
                <a:cubicBezTo>
                  <a:pt x="5780594" y="121915"/>
                  <a:pt x="5801512" y="115733"/>
                  <a:pt x="5819775" y="104775"/>
                </a:cubicBezTo>
                <a:cubicBezTo>
                  <a:pt x="5872692" y="73025"/>
                  <a:pt x="5846657" y="70414"/>
                  <a:pt x="5915025" y="47625"/>
                </a:cubicBezTo>
                <a:cubicBezTo>
                  <a:pt x="5933347" y="41518"/>
                  <a:pt x="5953125" y="41275"/>
                  <a:pt x="5972175" y="38100"/>
                </a:cubicBezTo>
                <a:cubicBezTo>
                  <a:pt x="5988050" y="31750"/>
                  <a:pt x="6003580" y="24457"/>
                  <a:pt x="6019800" y="19050"/>
                </a:cubicBezTo>
                <a:cubicBezTo>
                  <a:pt x="6061045" y="5302"/>
                  <a:pt x="6099240" y="4932"/>
                  <a:pt x="6143625" y="0"/>
                </a:cubicBezTo>
                <a:cubicBezTo>
                  <a:pt x="6188075" y="3175"/>
                  <a:pt x="6233520" y="-351"/>
                  <a:pt x="6276975" y="9525"/>
                </a:cubicBezTo>
                <a:cubicBezTo>
                  <a:pt x="6304667" y="15819"/>
                  <a:pt x="6325625" y="40737"/>
                  <a:pt x="6353175" y="47625"/>
                </a:cubicBezTo>
                <a:cubicBezTo>
                  <a:pt x="6365875" y="50800"/>
                  <a:pt x="6378438" y="54583"/>
                  <a:pt x="6391275" y="57150"/>
                </a:cubicBezTo>
                <a:cubicBezTo>
                  <a:pt x="6410213" y="60938"/>
                  <a:pt x="6429572" y="62485"/>
                  <a:pt x="6448425" y="66675"/>
                </a:cubicBezTo>
                <a:cubicBezTo>
                  <a:pt x="6498361" y="77772"/>
                  <a:pt x="6456861" y="75837"/>
                  <a:pt x="6515100" y="95250"/>
                </a:cubicBezTo>
                <a:cubicBezTo>
                  <a:pt x="6530459" y="100370"/>
                  <a:pt x="6546850" y="101600"/>
                  <a:pt x="6562725" y="104775"/>
                </a:cubicBezTo>
                <a:cubicBezTo>
                  <a:pt x="6578600" y="114300"/>
                  <a:pt x="6594015" y="124638"/>
                  <a:pt x="6610350" y="133350"/>
                </a:cubicBezTo>
                <a:cubicBezTo>
                  <a:pt x="6648220" y="153547"/>
                  <a:pt x="6713723" y="181334"/>
                  <a:pt x="6753225" y="209550"/>
                </a:cubicBezTo>
                <a:cubicBezTo>
                  <a:pt x="6782683" y="230591"/>
                  <a:pt x="6813352" y="250627"/>
                  <a:pt x="6838950" y="276225"/>
                </a:cubicBezTo>
                <a:cubicBezTo>
                  <a:pt x="6848475" y="285750"/>
                  <a:pt x="6856749" y="296718"/>
                  <a:pt x="6867525" y="304800"/>
                </a:cubicBezTo>
                <a:cubicBezTo>
                  <a:pt x="6894999" y="325406"/>
                  <a:pt x="6928966" y="337666"/>
                  <a:pt x="6953250" y="361950"/>
                </a:cubicBezTo>
                <a:cubicBezTo>
                  <a:pt x="6975475" y="384175"/>
                  <a:pt x="6994780" y="409766"/>
                  <a:pt x="7019925" y="428625"/>
                </a:cubicBezTo>
                <a:cubicBezTo>
                  <a:pt x="7032625" y="438150"/>
                  <a:pt x="7045629" y="447283"/>
                  <a:pt x="7058025" y="457200"/>
                </a:cubicBezTo>
                <a:cubicBezTo>
                  <a:pt x="7077389" y="472691"/>
                  <a:pt x="7095337" y="489946"/>
                  <a:pt x="7115175" y="504825"/>
                </a:cubicBezTo>
                <a:cubicBezTo>
                  <a:pt x="7158875" y="537600"/>
                  <a:pt x="7204549" y="567672"/>
                  <a:pt x="7248525" y="600075"/>
                </a:cubicBezTo>
                <a:cubicBezTo>
                  <a:pt x="7264892" y="612135"/>
                  <a:pt x="7281775" y="623800"/>
                  <a:pt x="7296150" y="638175"/>
                </a:cubicBezTo>
                <a:cubicBezTo>
                  <a:pt x="7312025" y="654050"/>
                  <a:pt x="7326879" y="671016"/>
                  <a:pt x="7343775" y="685800"/>
                </a:cubicBezTo>
                <a:cubicBezTo>
                  <a:pt x="7352390" y="693338"/>
                  <a:pt x="7364560" y="696461"/>
                  <a:pt x="7372350" y="704850"/>
                </a:cubicBezTo>
                <a:cubicBezTo>
                  <a:pt x="7406097" y="741193"/>
                  <a:pt x="7436072" y="780866"/>
                  <a:pt x="7467600" y="819150"/>
                </a:cubicBezTo>
                <a:cubicBezTo>
                  <a:pt x="7480524" y="834843"/>
                  <a:pt x="7488784" y="855498"/>
                  <a:pt x="7505700" y="866775"/>
                </a:cubicBezTo>
                <a:cubicBezTo>
                  <a:pt x="7524750" y="879475"/>
                  <a:pt x="7544972" y="890572"/>
                  <a:pt x="7562850" y="904875"/>
                </a:cubicBezTo>
                <a:cubicBezTo>
                  <a:pt x="7576875" y="916095"/>
                  <a:pt x="7586582" y="932199"/>
                  <a:pt x="7600950" y="942975"/>
                </a:cubicBezTo>
                <a:cubicBezTo>
                  <a:pt x="7700520" y="1017652"/>
                  <a:pt x="7691564" y="1009024"/>
                  <a:pt x="7781925" y="1047750"/>
                </a:cubicBezTo>
                <a:cubicBezTo>
                  <a:pt x="7810500" y="1076325"/>
                  <a:pt x="7841547" y="1102626"/>
                  <a:pt x="7867650" y="1133475"/>
                </a:cubicBezTo>
                <a:cubicBezTo>
                  <a:pt x="7902575" y="1174750"/>
                  <a:pt x="7934193" y="1219068"/>
                  <a:pt x="7972425" y="1257300"/>
                </a:cubicBezTo>
                <a:cubicBezTo>
                  <a:pt x="7981950" y="1266825"/>
                  <a:pt x="7990039" y="1278045"/>
                  <a:pt x="8001000" y="1285875"/>
                </a:cubicBezTo>
                <a:cubicBezTo>
                  <a:pt x="8025526" y="1303394"/>
                  <a:pt x="8070225" y="1315300"/>
                  <a:pt x="8096250" y="1323975"/>
                </a:cubicBezTo>
                <a:cubicBezTo>
                  <a:pt x="8167329" y="1377284"/>
                  <a:pt x="8097894" y="1331483"/>
                  <a:pt x="8191500" y="1371600"/>
                </a:cubicBezTo>
                <a:cubicBezTo>
                  <a:pt x="8217602" y="1382787"/>
                  <a:pt x="8242300" y="1397000"/>
                  <a:pt x="8267700" y="1409700"/>
                </a:cubicBezTo>
                <a:cubicBezTo>
                  <a:pt x="8280400" y="1416050"/>
                  <a:pt x="8292147" y="1424849"/>
                  <a:pt x="8305800" y="1428750"/>
                </a:cubicBezTo>
                <a:cubicBezTo>
                  <a:pt x="8328025" y="1435100"/>
                  <a:pt x="8350752" y="1439901"/>
                  <a:pt x="8372475" y="1447800"/>
                </a:cubicBezTo>
                <a:cubicBezTo>
                  <a:pt x="8406109" y="1460031"/>
                  <a:pt x="8425812" y="1479231"/>
                  <a:pt x="8458200" y="1495425"/>
                </a:cubicBezTo>
                <a:cubicBezTo>
                  <a:pt x="8467180" y="1499915"/>
                  <a:pt x="8477547" y="1500995"/>
                  <a:pt x="8486775" y="1504950"/>
                </a:cubicBezTo>
                <a:cubicBezTo>
                  <a:pt x="8499826" y="1510543"/>
                  <a:pt x="8511824" y="1518407"/>
                  <a:pt x="8524875" y="1524000"/>
                </a:cubicBezTo>
                <a:cubicBezTo>
                  <a:pt x="8534103" y="1527955"/>
                  <a:pt x="8544310" y="1529370"/>
                  <a:pt x="8553450" y="1533525"/>
                </a:cubicBezTo>
                <a:lnTo>
                  <a:pt x="8667750" y="1590675"/>
                </a:lnTo>
                <a:cubicBezTo>
                  <a:pt x="8680450" y="1597025"/>
                  <a:pt x="8694762" y="1600855"/>
                  <a:pt x="8705850" y="1609725"/>
                </a:cubicBezTo>
                <a:cubicBezTo>
                  <a:pt x="8721725" y="1622425"/>
                  <a:pt x="8736820" y="1636167"/>
                  <a:pt x="8753475" y="1647825"/>
                </a:cubicBezTo>
                <a:cubicBezTo>
                  <a:pt x="8759069" y="1651741"/>
                  <a:pt x="8817756" y="1685021"/>
                  <a:pt x="8829675" y="1695450"/>
                </a:cubicBezTo>
                <a:cubicBezTo>
                  <a:pt x="8846571" y="1710234"/>
                  <a:pt x="8859769" y="1729050"/>
                  <a:pt x="8877300" y="1743075"/>
                </a:cubicBezTo>
                <a:cubicBezTo>
                  <a:pt x="8923772" y="1780252"/>
                  <a:pt x="8916304" y="1759703"/>
                  <a:pt x="8953500" y="1790700"/>
                </a:cubicBezTo>
                <a:cubicBezTo>
                  <a:pt x="8963848" y="1799324"/>
                  <a:pt x="8971727" y="1810651"/>
                  <a:pt x="8982075" y="1819275"/>
                </a:cubicBezTo>
                <a:cubicBezTo>
                  <a:pt x="9006694" y="1839791"/>
                  <a:pt x="9010586" y="1838304"/>
                  <a:pt x="9039225" y="1847850"/>
                </a:cubicBezTo>
                <a:cubicBezTo>
                  <a:pt x="9132197" y="1940822"/>
                  <a:pt x="9020571" y="1843286"/>
                  <a:pt x="9124950" y="1895475"/>
                </a:cubicBezTo>
                <a:cubicBezTo>
                  <a:pt x="9136998" y="1901499"/>
                  <a:pt x="9143177" y="1915426"/>
                  <a:pt x="9153525" y="1924050"/>
                </a:cubicBezTo>
                <a:cubicBezTo>
                  <a:pt x="9184506" y="1949867"/>
                  <a:pt x="9186522" y="1943984"/>
                  <a:pt x="9229725" y="1952625"/>
                </a:cubicBezTo>
                <a:cubicBezTo>
                  <a:pt x="9383203" y="2073215"/>
                  <a:pt x="9313994" y="2029354"/>
                  <a:pt x="9429750" y="2095500"/>
                </a:cubicBezTo>
                <a:cubicBezTo>
                  <a:pt x="9439275" y="2111375"/>
                  <a:pt x="9446134" y="2129192"/>
                  <a:pt x="9458325" y="2143125"/>
                </a:cubicBezTo>
                <a:cubicBezTo>
                  <a:pt x="9468779" y="2155072"/>
                  <a:pt x="9484760" y="2160932"/>
                  <a:pt x="9496425" y="2171700"/>
                </a:cubicBezTo>
                <a:cubicBezTo>
                  <a:pt x="9526119" y="2199110"/>
                  <a:pt x="9553575" y="2228850"/>
                  <a:pt x="9582150" y="2257425"/>
                </a:cubicBezTo>
                <a:lnTo>
                  <a:pt x="9582150" y="2257425"/>
                </a:lnTo>
                <a:cubicBezTo>
                  <a:pt x="9599342" y="2283213"/>
                  <a:pt x="9632648" y="2337219"/>
                  <a:pt x="9658350" y="2343150"/>
                </a:cubicBezTo>
                <a:cubicBezTo>
                  <a:pt x="9699625" y="2352675"/>
                  <a:pt x="9741187" y="2361032"/>
                  <a:pt x="9782175" y="2371725"/>
                </a:cubicBezTo>
                <a:cubicBezTo>
                  <a:pt x="9814250" y="2380092"/>
                  <a:pt x="9845786" y="2390413"/>
                  <a:pt x="9877425" y="2400300"/>
                </a:cubicBezTo>
                <a:cubicBezTo>
                  <a:pt x="9896591" y="2406290"/>
                  <a:pt x="9915094" y="2414480"/>
                  <a:pt x="9934575" y="2419350"/>
                </a:cubicBezTo>
                <a:cubicBezTo>
                  <a:pt x="9965987" y="2427203"/>
                  <a:pt x="10029825" y="2438400"/>
                  <a:pt x="10029825" y="2438400"/>
                </a:cubicBezTo>
                <a:cubicBezTo>
                  <a:pt x="10042525" y="2444750"/>
                  <a:pt x="10054630" y="2452464"/>
                  <a:pt x="10067925" y="2457450"/>
                </a:cubicBezTo>
                <a:cubicBezTo>
                  <a:pt x="10092340" y="2466605"/>
                  <a:pt x="10111573" y="2464986"/>
                  <a:pt x="10134600" y="2476500"/>
                </a:cubicBezTo>
                <a:cubicBezTo>
                  <a:pt x="10167089" y="2492745"/>
                  <a:pt x="10163663" y="2499549"/>
                  <a:pt x="10191750" y="2524125"/>
                </a:cubicBezTo>
                <a:cubicBezTo>
                  <a:pt x="10207050" y="2537512"/>
                  <a:pt x="10222459" y="2550948"/>
                  <a:pt x="10239375" y="2562225"/>
                </a:cubicBezTo>
                <a:cubicBezTo>
                  <a:pt x="10262915" y="2577918"/>
                  <a:pt x="10280650" y="2582333"/>
                  <a:pt x="10306050" y="2590800"/>
                </a:cubicBezTo>
                <a:cubicBezTo>
                  <a:pt x="10321925" y="2606675"/>
                  <a:pt x="10336779" y="2623641"/>
                  <a:pt x="10353675" y="2638425"/>
                </a:cubicBezTo>
                <a:cubicBezTo>
                  <a:pt x="10362290" y="2645963"/>
                  <a:pt x="10374155" y="2649380"/>
                  <a:pt x="10382250" y="2657475"/>
                </a:cubicBezTo>
                <a:cubicBezTo>
                  <a:pt x="10390345" y="2665570"/>
                  <a:pt x="10393971" y="2677256"/>
                  <a:pt x="10401300" y="2686050"/>
                </a:cubicBezTo>
                <a:cubicBezTo>
                  <a:pt x="10409924" y="2696398"/>
                  <a:pt x="10421605" y="2703992"/>
                  <a:pt x="10429875" y="2714625"/>
                </a:cubicBezTo>
                <a:cubicBezTo>
                  <a:pt x="10451420" y="2742326"/>
                  <a:pt x="10472887" y="2776887"/>
                  <a:pt x="10487025" y="2809875"/>
                </a:cubicBezTo>
                <a:cubicBezTo>
                  <a:pt x="10504702" y="2851121"/>
                  <a:pt x="10486881" y="2830600"/>
                  <a:pt x="10515600" y="2876550"/>
                </a:cubicBezTo>
                <a:cubicBezTo>
                  <a:pt x="10524014" y="2890012"/>
                  <a:pt x="10534650" y="2901950"/>
                  <a:pt x="10544175" y="2914650"/>
                </a:cubicBezTo>
                <a:cubicBezTo>
                  <a:pt x="10547350" y="2927350"/>
                  <a:pt x="10548543" y="2940718"/>
                  <a:pt x="10553700" y="2952750"/>
                </a:cubicBezTo>
                <a:cubicBezTo>
                  <a:pt x="10558209" y="2963272"/>
                  <a:pt x="10567630" y="2971086"/>
                  <a:pt x="10572750" y="2981325"/>
                </a:cubicBezTo>
                <a:cubicBezTo>
                  <a:pt x="10580396" y="2996618"/>
                  <a:pt x="10585957" y="3012882"/>
                  <a:pt x="10591800" y="3028950"/>
                </a:cubicBezTo>
                <a:cubicBezTo>
                  <a:pt x="10598662" y="3047821"/>
                  <a:pt x="10603642" y="3067358"/>
                  <a:pt x="10610850" y="3086100"/>
                </a:cubicBezTo>
                <a:cubicBezTo>
                  <a:pt x="10619530" y="3108668"/>
                  <a:pt x="10631292" y="3130004"/>
                  <a:pt x="10639425" y="3152775"/>
                </a:cubicBezTo>
                <a:cubicBezTo>
                  <a:pt x="10647199" y="3174543"/>
                  <a:pt x="10649891" y="3197989"/>
                  <a:pt x="10658475" y="3219450"/>
                </a:cubicBezTo>
                <a:cubicBezTo>
                  <a:pt x="10706013" y="3338295"/>
                  <a:pt x="10685698" y="3254846"/>
                  <a:pt x="10744200" y="3371850"/>
                </a:cubicBezTo>
                <a:cubicBezTo>
                  <a:pt x="10753180" y="3389811"/>
                  <a:pt x="10755527" y="3410464"/>
                  <a:pt x="10763250" y="3429000"/>
                </a:cubicBezTo>
                <a:cubicBezTo>
                  <a:pt x="10771442" y="3448660"/>
                  <a:pt x="10783288" y="3466637"/>
                  <a:pt x="10791825" y="3486150"/>
                </a:cubicBezTo>
                <a:cubicBezTo>
                  <a:pt x="10805531" y="3517479"/>
                  <a:pt x="10815286" y="3550496"/>
                  <a:pt x="10829925" y="3581400"/>
                </a:cubicBezTo>
                <a:cubicBezTo>
                  <a:pt x="10907343" y="3744839"/>
                  <a:pt x="10846338" y="3599513"/>
                  <a:pt x="10915650" y="3724275"/>
                </a:cubicBezTo>
                <a:cubicBezTo>
                  <a:pt x="10920526" y="3733052"/>
                  <a:pt x="10920685" y="3743870"/>
                  <a:pt x="10925175" y="3752850"/>
                </a:cubicBezTo>
                <a:cubicBezTo>
                  <a:pt x="10930295" y="3763089"/>
                  <a:pt x="10938545" y="3771486"/>
                  <a:pt x="10944225" y="3781425"/>
                </a:cubicBezTo>
                <a:cubicBezTo>
                  <a:pt x="10951270" y="3793753"/>
                  <a:pt x="10955750" y="3807484"/>
                  <a:pt x="10963275" y="3819525"/>
                </a:cubicBezTo>
                <a:cubicBezTo>
                  <a:pt x="10995414" y="3870948"/>
                  <a:pt x="10984458" y="3844239"/>
                  <a:pt x="11020425" y="3886200"/>
                </a:cubicBezTo>
                <a:cubicBezTo>
                  <a:pt x="11030756" y="3898253"/>
                  <a:pt x="11040586" y="3910838"/>
                  <a:pt x="11049000" y="3924300"/>
                </a:cubicBezTo>
                <a:cubicBezTo>
                  <a:pt x="11056525" y="3936341"/>
                  <a:pt x="11061154" y="3949988"/>
                  <a:pt x="11068050" y="3962400"/>
                </a:cubicBezTo>
                <a:cubicBezTo>
                  <a:pt x="11082040" y="3987582"/>
                  <a:pt x="11105135" y="4020017"/>
                  <a:pt x="11115675" y="4048125"/>
                </a:cubicBezTo>
                <a:cubicBezTo>
                  <a:pt x="11162112" y="4171957"/>
                  <a:pt x="11077544" y="3983761"/>
                  <a:pt x="11144250" y="4133850"/>
                </a:cubicBezTo>
                <a:cubicBezTo>
                  <a:pt x="11173034" y="4198613"/>
                  <a:pt x="11151704" y="4146894"/>
                  <a:pt x="11182350" y="4200525"/>
                </a:cubicBezTo>
                <a:cubicBezTo>
                  <a:pt x="11189395" y="4212853"/>
                  <a:pt x="11194601" y="4226160"/>
                  <a:pt x="11201400" y="4238625"/>
                </a:cubicBezTo>
                <a:cubicBezTo>
                  <a:pt x="11213657" y="4261097"/>
                  <a:pt x="11228052" y="4282405"/>
                  <a:pt x="11239500" y="4305300"/>
                </a:cubicBezTo>
                <a:cubicBezTo>
                  <a:pt x="11247146" y="4320593"/>
                  <a:pt x="11250904" y="4337632"/>
                  <a:pt x="11258550" y="4352925"/>
                </a:cubicBezTo>
                <a:cubicBezTo>
                  <a:pt x="11263670" y="4363164"/>
                  <a:pt x="11272480" y="4371261"/>
                  <a:pt x="11277600" y="4381500"/>
                </a:cubicBezTo>
                <a:cubicBezTo>
                  <a:pt x="11288414" y="4403127"/>
                  <a:pt x="11296042" y="4426220"/>
                  <a:pt x="11306175" y="4448175"/>
                </a:cubicBezTo>
                <a:cubicBezTo>
                  <a:pt x="11330584" y="4501062"/>
                  <a:pt x="11358082" y="4541502"/>
                  <a:pt x="11372850" y="4600575"/>
                </a:cubicBezTo>
                <a:cubicBezTo>
                  <a:pt x="11394429" y="4686892"/>
                  <a:pt x="11386903" y="4669046"/>
                  <a:pt x="11420475" y="4752975"/>
                </a:cubicBezTo>
                <a:cubicBezTo>
                  <a:pt x="11429455" y="4775426"/>
                  <a:pt x="11440370" y="4797082"/>
                  <a:pt x="11449050" y="4819650"/>
                </a:cubicBezTo>
                <a:cubicBezTo>
                  <a:pt x="11457047" y="4840441"/>
                  <a:pt x="11470111" y="4894074"/>
                  <a:pt x="11487150" y="4914900"/>
                </a:cubicBezTo>
                <a:cubicBezTo>
                  <a:pt x="11560273" y="5004272"/>
                  <a:pt x="11531093" y="4956922"/>
                  <a:pt x="11591925" y="5010150"/>
                </a:cubicBezTo>
                <a:cubicBezTo>
                  <a:pt x="11605442" y="5021977"/>
                  <a:pt x="11617325" y="5035550"/>
                  <a:pt x="11630025" y="5048250"/>
                </a:cubicBezTo>
                <a:cubicBezTo>
                  <a:pt x="11655206" y="5123792"/>
                  <a:pt x="11617161" y="5023858"/>
                  <a:pt x="11668125" y="5105400"/>
                </a:cubicBezTo>
                <a:cubicBezTo>
                  <a:pt x="11677187" y="5119899"/>
                  <a:pt x="11679529" y="5137732"/>
                  <a:pt x="11687175" y="5153025"/>
                </a:cubicBezTo>
                <a:cubicBezTo>
                  <a:pt x="11698623" y="5175920"/>
                  <a:pt x="11713827" y="5196805"/>
                  <a:pt x="11725275" y="5219700"/>
                </a:cubicBezTo>
                <a:cubicBezTo>
                  <a:pt x="11732921" y="5234993"/>
                  <a:pt x="11735263" y="5252826"/>
                  <a:pt x="11744325" y="5267325"/>
                </a:cubicBezTo>
                <a:cubicBezTo>
                  <a:pt x="11751464" y="5278748"/>
                  <a:pt x="11764276" y="5285552"/>
                  <a:pt x="11772900" y="5295900"/>
                </a:cubicBezTo>
                <a:cubicBezTo>
                  <a:pt x="11803827" y="5333012"/>
                  <a:pt x="11783734" y="5330416"/>
                  <a:pt x="11830050" y="5372100"/>
                </a:cubicBezTo>
                <a:cubicBezTo>
                  <a:pt x="11847068" y="5387416"/>
                  <a:pt x="11868150" y="5397500"/>
                  <a:pt x="11887200" y="5410200"/>
                </a:cubicBezTo>
                <a:cubicBezTo>
                  <a:pt x="11893550" y="5419725"/>
                  <a:pt x="11898155" y="5430680"/>
                  <a:pt x="11906250" y="5438775"/>
                </a:cubicBezTo>
                <a:cubicBezTo>
                  <a:pt x="11958827" y="5491352"/>
                  <a:pt x="11992382" y="5483903"/>
                  <a:pt x="12039600" y="5562600"/>
                </a:cubicBezTo>
                <a:cubicBezTo>
                  <a:pt x="12049125" y="5578475"/>
                  <a:pt x="12056610" y="5595769"/>
                  <a:pt x="12068175" y="5610225"/>
                </a:cubicBezTo>
                <a:cubicBezTo>
                  <a:pt x="12082200" y="5627756"/>
                  <a:pt x="12101016" y="5640954"/>
                  <a:pt x="12115800" y="5657850"/>
                </a:cubicBezTo>
                <a:cubicBezTo>
                  <a:pt x="12123338" y="5666465"/>
                  <a:pt x="12125911" y="5679274"/>
                  <a:pt x="12134850" y="5686425"/>
                </a:cubicBezTo>
                <a:cubicBezTo>
                  <a:pt x="12166437" y="5711695"/>
                  <a:pt x="12163425" y="5681248"/>
                  <a:pt x="12163425" y="570547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07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B4078-FA3A-4F81-B5BD-DC1ECD0F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B51EC-5705-44F2-A2EB-607CD6C5CCA7}"/>
              </a:ext>
            </a:extLst>
          </p:cNvPr>
          <p:cNvSpPr/>
          <p:nvPr/>
        </p:nvSpPr>
        <p:spPr>
          <a:xfrm>
            <a:off x="7594600" y="292059"/>
            <a:ext cx="1998134" cy="92189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/>
              <a:t>Assegaai</a:t>
            </a:r>
            <a:r>
              <a:rPr lang="en-ZA" dirty="0"/>
              <a:t> Marathon Route Map - 2026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168CA9-8E78-45BA-989D-94C4C2E4F06F}"/>
              </a:ext>
            </a:extLst>
          </p:cNvPr>
          <p:cNvSpPr/>
          <p:nvPr/>
        </p:nvSpPr>
        <p:spPr>
          <a:xfrm>
            <a:off x="1009650" y="0"/>
            <a:ext cx="8029575" cy="6838950"/>
          </a:xfrm>
          <a:custGeom>
            <a:avLst/>
            <a:gdLst>
              <a:gd name="connsiteX0" fmla="*/ 0 w 8182773"/>
              <a:gd name="connsiteY0" fmla="*/ 0 h 6838950"/>
              <a:gd name="connsiteX1" fmla="*/ 47625 w 8182773"/>
              <a:gd name="connsiteY1" fmla="*/ 38100 h 6838950"/>
              <a:gd name="connsiteX2" fmla="*/ 76200 w 8182773"/>
              <a:gd name="connsiteY2" fmla="*/ 66675 h 6838950"/>
              <a:gd name="connsiteX3" fmla="*/ 161925 w 8182773"/>
              <a:gd name="connsiteY3" fmla="*/ 114300 h 6838950"/>
              <a:gd name="connsiteX4" fmla="*/ 219075 w 8182773"/>
              <a:gd name="connsiteY4" fmla="*/ 152400 h 6838950"/>
              <a:gd name="connsiteX5" fmla="*/ 266700 w 8182773"/>
              <a:gd name="connsiteY5" fmla="*/ 180975 h 6838950"/>
              <a:gd name="connsiteX6" fmla="*/ 304800 w 8182773"/>
              <a:gd name="connsiteY6" fmla="*/ 228600 h 6838950"/>
              <a:gd name="connsiteX7" fmla="*/ 371475 w 8182773"/>
              <a:gd name="connsiteY7" fmla="*/ 295275 h 6838950"/>
              <a:gd name="connsiteX8" fmla="*/ 400050 w 8182773"/>
              <a:gd name="connsiteY8" fmla="*/ 333375 h 6838950"/>
              <a:gd name="connsiteX9" fmla="*/ 476250 w 8182773"/>
              <a:gd name="connsiteY9" fmla="*/ 381000 h 6838950"/>
              <a:gd name="connsiteX10" fmla="*/ 523875 w 8182773"/>
              <a:gd name="connsiteY10" fmla="*/ 419100 h 6838950"/>
              <a:gd name="connsiteX11" fmla="*/ 638175 w 8182773"/>
              <a:gd name="connsiteY11" fmla="*/ 466725 h 6838950"/>
              <a:gd name="connsiteX12" fmla="*/ 676275 w 8182773"/>
              <a:gd name="connsiteY12" fmla="*/ 495300 h 6838950"/>
              <a:gd name="connsiteX13" fmla="*/ 781050 w 8182773"/>
              <a:gd name="connsiteY13" fmla="*/ 533400 h 6838950"/>
              <a:gd name="connsiteX14" fmla="*/ 809625 w 8182773"/>
              <a:gd name="connsiteY14" fmla="*/ 552450 h 6838950"/>
              <a:gd name="connsiteX15" fmla="*/ 847725 w 8182773"/>
              <a:gd name="connsiteY15" fmla="*/ 571500 h 6838950"/>
              <a:gd name="connsiteX16" fmla="*/ 904875 w 8182773"/>
              <a:gd name="connsiteY16" fmla="*/ 619125 h 6838950"/>
              <a:gd name="connsiteX17" fmla="*/ 971550 w 8182773"/>
              <a:gd name="connsiteY17" fmla="*/ 657225 h 6838950"/>
              <a:gd name="connsiteX18" fmla="*/ 1038225 w 8182773"/>
              <a:gd name="connsiteY18" fmla="*/ 714375 h 6838950"/>
              <a:gd name="connsiteX19" fmla="*/ 1066800 w 8182773"/>
              <a:gd name="connsiteY19" fmla="*/ 742950 h 6838950"/>
              <a:gd name="connsiteX20" fmla="*/ 1104900 w 8182773"/>
              <a:gd name="connsiteY20" fmla="*/ 752475 h 6838950"/>
              <a:gd name="connsiteX21" fmla="*/ 1219200 w 8182773"/>
              <a:gd name="connsiteY21" fmla="*/ 800100 h 6838950"/>
              <a:gd name="connsiteX22" fmla="*/ 1276350 w 8182773"/>
              <a:gd name="connsiteY22" fmla="*/ 828675 h 6838950"/>
              <a:gd name="connsiteX23" fmla="*/ 1323975 w 8182773"/>
              <a:gd name="connsiteY23" fmla="*/ 847725 h 6838950"/>
              <a:gd name="connsiteX24" fmla="*/ 1447800 w 8182773"/>
              <a:gd name="connsiteY24" fmla="*/ 885825 h 6838950"/>
              <a:gd name="connsiteX25" fmla="*/ 1504950 w 8182773"/>
              <a:gd name="connsiteY25" fmla="*/ 914400 h 6838950"/>
              <a:gd name="connsiteX26" fmla="*/ 1609725 w 8182773"/>
              <a:gd name="connsiteY26" fmla="*/ 981075 h 6838950"/>
              <a:gd name="connsiteX27" fmla="*/ 1724025 w 8182773"/>
              <a:gd name="connsiteY27" fmla="*/ 1076325 h 6838950"/>
              <a:gd name="connsiteX28" fmla="*/ 1771650 w 8182773"/>
              <a:gd name="connsiteY28" fmla="*/ 1114425 h 6838950"/>
              <a:gd name="connsiteX29" fmla="*/ 1819275 w 8182773"/>
              <a:gd name="connsiteY29" fmla="*/ 1162050 h 6838950"/>
              <a:gd name="connsiteX30" fmla="*/ 1847850 w 8182773"/>
              <a:gd name="connsiteY30" fmla="*/ 1171575 h 6838950"/>
              <a:gd name="connsiteX31" fmla="*/ 1933575 w 8182773"/>
              <a:gd name="connsiteY31" fmla="*/ 1228725 h 6838950"/>
              <a:gd name="connsiteX32" fmla="*/ 2038350 w 8182773"/>
              <a:gd name="connsiteY32" fmla="*/ 1266825 h 6838950"/>
              <a:gd name="connsiteX33" fmla="*/ 2085975 w 8182773"/>
              <a:gd name="connsiteY33" fmla="*/ 1295400 h 6838950"/>
              <a:gd name="connsiteX34" fmla="*/ 2228850 w 8182773"/>
              <a:gd name="connsiteY34" fmla="*/ 1343025 h 6838950"/>
              <a:gd name="connsiteX35" fmla="*/ 2324100 w 8182773"/>
              <a:gd name="connsiteY35" fmla="*/ 1400175 h 6838950"/>
              <a:gd name="connsiteX36" fmla="*/ 2466975 w 8182773"/>
              <a:gd name="connsiteY36" fmla="*/ 1476375 h 6838950"/>
              <a:gd name="connsiteX37" fmla="*/ 2495550 w 8182773"/>
              <a:gd name="connsiteY37" fmla="*/ 1485900 h 6838950"/>
              <a:gd name="connsiteX38" fmla="*/ 2628900 w 8182773"/>
              <a:gd name="connsiteY38" fmla="*/ 1552575 h 6838950"/>
              <a:gd name="connsiteX39" fmla="*/ 2781300 w 8182773"/>
              <a:gd name="connsiteY39" fmla="*/ 1609725 h 6838950"/>
              <a:gd name="connsiteX40" fmla="*/ 2933700 w 8182773"/>
              <a:gd name="connsiteY40" fmla="*/ 1695450 h 6838950"/>
              <a:gd name="connsiteX41" fmla="*/ 3000375 w 8182773"/>
              <a:gd name="connsiteY41" fmla="*/ 1724025 h 6838950"/>
              <a:gd name="connsiteX42" fmla="*/ 3076575 w 8182773"/>
              <a:gd name="connsiteY42" fmla="*/ 1752600 h 6838950"/>
              <a:gd name="connsiteX43" fmla="*/ 3105150 w 8182773"/>
              <a:gd name="connsiteY43" fmla="*/ 1771650 h 6838950"/>
              <a:gd name="connsiteX44" fmla="*/ 3133725 w 8182773"/>
              <a:gd name="connsiteY44" fmla="*/ 1781175 h 6838950"/>
              <a:gd name="connsiteX45" fmla="*/ 3200400 w 8182773"/>
              <a:gd name="connsiteY45" fmla="*/ 1809750 h 6838950"/>
              <a:gd name="connsiteX46" fmla="*/ 3257550 w 8182773"/>
              <a:gd name="connsiteY46" fmla="*/ 1857375 h 6838950"/>
              <a:gd name="connsiteX47" fmla="*/ 3362325 w 8182773"/>
              <a:gd name="connsiteY47" fmla="*/ 1924050 h 6838950"/>
              <a:gd name="connsiteX48" fmla="*/ 3419475 w 8182773"/>
              <a:gd name="connsiteY48" fmla="*/ 1981200 h 6838950"/>
              <a:gd name="connsiteX49" fmla="*/ 3486150 w 8182773"/>
              <a:gd name="connsiteY49" fmla="*/ 2000250 h 6838950"/>
              <a:gd name="connsiteX50" fmla="*/ 3581400 w 8182773"/>
              <a:gd name="connsiteY50" fmla="*/ 2047875 h 6838950"/>
              <a:gd name="connsiteX51" fmla="*/ 3657600 w 8182773"/>
              <a:gd name="connsiteY51" fmla="*/ 2114550 h 6838950"/>
              <a:gd name="connsiteX52" fmla="*/ 3733800 w 8182773"/>
              <a:gd name="connsiteY52" fmla="*/ 2171700 h 6838950"/>
              <a:gd name="connsiteX53" fmla="*/ 3838575 w 8182773"/>
              <a:gd name="connsiteY53" fmla="*/ 2238375 h 6838950"/>
              <a:gd name="connsiteX54" fmla="*/ 3905250 w 8182773"/>
              <a:gd name="connsiteY54" fmla="*/ 2295525 h 6838950"/>
              <a:gd name="connsiteX55" fmla="*/ 3962400 w 8182773"/>
              <a:gd name="connsiteY55" fmla="*/ 2343150 h 6838950"/>
              <a:gd name="connsiteX56" fmla="*/ 4048125 w 8182773"/>
              <a:gd name="connsiteY56" fmla="*/ 2409825 h 6838950"/>
              <a:gd name="connsiteX57" fmla="*/ 4105275 w 8182773"/>
              <a:gd name="connsiteY57" fmla="*/ 2457450 h 6838950"/>
              <a:gd name="connsiteX58" fmla="*/ 4152900 w 8182773"/>
              <a:gd name="connsiteY58" fmla="*/ 2524125 h 6838950"/>
              <a:gd name="connsiteX59" fmla="*/ 4219575 w 8182773"/>
              <a:gd name="connsiteY59" fmla="*/ 2590800 h 6838950"/>
              <a:gd name="connsiteX60" fmla="*/ 4276725 w 8182773"/>
              <a:gd name="connsiteY60" fmla="*/ 2657475 h 6838950"/>
              <a:gd name="connsiteX61" fmla="*/ 4352925 w 8182773"/>
              <a:gd name="connsiteY61" fmla="*/ 2771775 h 6838950"/>
              <a:gd name="connsiteX62" fmla="*/ 4371975 w 8182773"/>
              <a:gd name="connsiteY62" fmla="*/ 2809875 h 6838950"/>
              <a:gd name="connsiteX63" fmla="*/ 4410075 w 8182773"/>
              <a:gd name="connsiteY63" fmla="*/ 2857500 h 6838950"/>
              <a:gd name="connsiteX64" fmla="*/ 4457700 w 8182773"/>
              <a:gd name="connsiteY64" fmla="*/ 2924175 h 6838950"/>
              <a:gd name="connsiteX65" fmla="*/ 4486275 w 8182773"/>
              <a:gd name="connsiteY65" fmla="*/ 2981325 h 6838950"/>
              <a:gd name="connsiteX66" fmla="*/ 4505325 w 8182773"/>
              <a:gd name="connsiteY66" fmla="*/ 3019425 h 6838950"/>
              <a:gd name="connsiteX67" fmla="*/ 4533900 w 8182773"/>
              <a:gd name="connsiteY67" fmla="*/ 3048000 h 6838950"/>
              <a:gd name="connsiteX68" fmla="*/ 4572000 w 8182773"/>
              <a:gd name="connsiteY68" fmla="*/ 3152775 h 6838950"/>
              <a:gd name="connsiteX69" fmla="*/ 4581525 w 8182773"/>
              <a:gd name="connsiteY69" fmla="*/ 3200400 h 6838950"/>
              <a:gd name="connsiteX70" fmla="*/ 4610100 w 8182773"/>
              <a:gd name="connsiteY70" fmla="*/ 3257550 h 6838950"/>
              <a:gd name="connsiteX71" fmla="*/ 4648200 w 8182773"/>
              <a:gd name="connsiteY71" fmla="*/ 3343275 h 6838950"/>
              <a:gd name="connsiteX72" fmla="*/ 4686300 w 8182773"/>
              <a:gd name="connsiteY72" fmla="*/ 3448050 h 6838950"/>
              <a:gd name="connsiteX73" fmla="*/ 4714875 w 8182773"/>
              <a:gd name="connsiteY73" fmla="*/ 3562350 h 6838950"/>
              <a:gd name="connsiteX74" fmla="*/ 4733925 w 8182773"/>
              <a:gd name="connsiteY74" fmla="*/ 3657600 h 6838950"/>
              <a:gd name="connsiteX75" fmla="*/ 4762500 w 8182773"/>
              <a:gd name="connsiteY75" fmla="*/ 3886200 h 6838950"/>
              <a:gd name="connsiteX76" fmla="*/ 4781550 w 8182773"/>
              <a:gd name="connsiteY76" fmla="*/ 3962400 h 6838950"/>
              <a:gd name="connsiteX77" fmla="*/ 4810125 w 8182773"/>
              <a:gd name="connsiteY77" fmla="*/ 4086225 h 6838950"/>
              <a:gd name="connsiteX78" fmla="*/ 4829175 w 8182773"/>
              <a:gd name="connsiteY78" fmla="*/ 4143375 h 6838950"/>
              <a:gd name="connsiteX79" fmla="*/ 4838700 w 8182773"/>
              <a:gd name="connsiteY79" fmla="*/ 4210050 h 6838950"/>
              <a:gd name="connsiteX80" fmla="*/ 4857750 w 8182773"/>
              <a:gd name="connsiteY80" fmla="*/ 4324350 h 6838950"/>
              <a:gd name="connsiteX81" fmla="*/ 4867275 w 8182773"/>
              <a:gd name="connsiteY81" fmla="*/ 4391025 h 6838950"/>
              <a:gd name="connsiteX82" fmla="*/ 4895850 w 8182773"/>
              <a:gd name="connsiteY82" fmla="*/ 4457700 h 6838950"/>
              <a:gd name="connsiteX83" fmla="*/ 4914900 w 8182773"/>
              <a:gd name="connsiteY83" fmla="*/ 4543425 h 6838950"/>
              <a:gd name="connsiteX84" fmla="*/ 4943475 w 8182773"/>
              <a:gd name="connsiteY84" fmla="*/ 4648200 h 6838950"/>
              <a:gd name="connsiteX85" fmla="*/ 4962525 w 8182773"/>
              <a:gd name="connsiteY85" fmla="*/ 4724400 h 6838950"/>
              <a:gd name="connsiteX86" fmla="*/ 4981575 w 8182773"/>
              <a:gd name="connsiteY86" fmla="*/ 4752975 h 6838950"/>
              <a:gd name="connsiteX87" fmla="*/ 5010150 w 8182773"/>
              <a:gd name="connsiteY87" fmla="*/ 4819650 h 6838950"/>
              <a:gd name="connsiteX88" fmla="*/ 5067300 w 8182773"/>
              <a:gd name="connsiteY88" fmla="*/ 4905375 h 6838950"/>
              <a:gd name="connsiteX89" fmla="*/ 5086350 w 8182773"/>
              <a:gd name="connsiteY89" fmla="*/ 4943475 h 6838950"/>
              <a:gd name="connsiteX90" fmla="*/ 5095875 w 8182773"/>
              <a:gd name="connsiteY90" fmla="*/ 4972050 h 6838950"/>
              <a:gd name="connsiteX91" fmla="*/ 5124450 w 8182773"/>
              <a:gd name="connsiteY91" fmla="*/ 5010150 h 6838950"/>
              <a:gd name="connsiteX92" fmla="*/ 5162550 w 8182773"/>
              <a:gd name="connsiteY92" fmla="*/ 5067300 h 6838950"/>
              <a:gd name="connsiteX93" fmla="*/ 5181600 w 8182773"/>
              <a:gd name="connsiteY93" fmla="*/ 5095875 h 6838950"/>
              <a:gd name="connsiteX94" fmla="*/ 5210175 w 8182773"/>
              <a:gd name="connsiteY94" fmla="*/ 5124450 h 6838950"/>
              <a:gd name="connsiteX95" fmla="*/ 5248275 w 8182773"/>
              <a:gd name="connsiteY95" fmla="*/ 5153025 h 6838950"/>
              <a:gd name="connsiteX96" fmla="*/ 5276850 w 8182773"/>
              <a:gd name="connsiteY96" fmla="*/ 5191125 h 6838950"/>
              <a:gd name="connsiteX97" fmla="*/ 5314950 w 8182773"/>
              <a:gd name="connsiteY97" fmla="*/ 5210175 h 6838950"/>
              <a:gd name="connsiteX98" fmla="*/ 5372100 w 8182773"/>
              <a:gd name="connsiteY98" fmla="*/ 5267325 h 6838950"/>
              <a:gd name="connsiteX99" fmla="*/ 5486400 w 8182773"/>
              <a:gd name="connsiteY99" fmla="*/ 5353050 h 6838950"/>
              <a:gd name="connsiteX100" fmla="*/ 5524500 w 8182773"/>
              <a:gd name="connsiteY100" fmla="*/ 5381625 h 6838950"/>
              <a:gd name="connsiteX101" fmla="*/ 5562600 w 8182773"/>
              <a:gd name="connsiteY101" fmla="*/ 5400675 h 6838950"/>
              <a:gd name="connsiteX102" fmla="*/ 5629275 w 8182773"/>
              <a:gd name="connsiteY102" fmla="*/ 5419725 h 6838950"/>
              <a:gd name="connsiteX103" fmla="*/ 5657850 w 8182773"/>
              <a:gd name="connsiteY103" fmla="*/ 5429250 h 6838950"/>
              <a:gd name="connsiteX104" fmla="*/ 5695950 w 8182773"/>
              <a:gd name="connsiteY104" fmla="*/ 5438775 h 6838950"/>
              <a:gd name="connsiteX105" fmla="*/ 5724525 w 8182773"/>
              <a:gd name="connsiteY105" fmla="*/ 5448300 h 6838950"/>
              <a:gd name="connsiteX106" fmla="*/ 5762625 w 8182773"/>
              <a:gd name="connsiteY106" fmla="*/ 5457825 h 6838950"/>
              <a:gd name="connsiteX107" fmla="*/ 5838825 w 8182773"/>
              <a:gd name="connsiteY107" fmla="*/ 5486400 h 6838950"/>
              <a:gd name="connsiteX108" fmla="*/ 5867400 w 8182773"/>
              <a:gd name="connsiteY108" fmla="*/ 5495925 h 6838950"/>
              <a:gd name="connsiteX109" fmla="*/ 6019800 w 8182773"/>
              <a:gd name="connsiteY109" fmla="*/ 5524500 h 6838950"/>
              <a:gd name="connsiteX110" fmla="*/ 6105525 w 8182773"/>
              <a:gd name="connsiteY110" fmla="*/ 5534025 h 6838950"/>
              <a:gd name="connsiteX111" fmla="*/ 6153150 w 8182773"/>
              <a:gd name="connsiteY111" fmla="*/ 5553075 h 6838950"/>
              <a:gd name="connsiteX112" fmla="*/ 6457950 w 8182773"/>
              <a:gd name="connsiteY112" fmla="*/ 5581650 h 6838950"/>
              <a:gd name="connsiteX113" fmla="*/ 6762750 w 8182773"/>
              <a:gd name="connsiteY113" fmla="*/ 5562600 h 6838950"/>
              <a:gd name="connsiteX114" fmla="*/ 6819900 w 8182773"/>
              <a:gd name="connsiteY114" fmla="*/ 5543550 h 6838950"/>
              <a:gd name="connsiteX115" fmla="*/ 6867525 w 8182773"/>
              <a:gd name="connsiteY115" fmla="*/ 5534025 h 6838950"/>
              <a:gd name="connsiteX116" fmla="*/ 6981825 w 8182773"/>
              <a:gd name="connsiteY116" fmla="*/ 5514975 h 6838950"/>
              <a:gd name="connsiteX117" fmla="*/ 7162800 w 8182773"/>
              <a:gd name="connsiteY117" fmla="*/ 5495925 h 6838950"/>
              <a:gd name="connsiteX118" fmla="*/ 7324725 w 8182773"/>
              <a:gd name="connsiteY118" fmla="*/ 5514975 h 6838950"/>
              <a:gd name="connsiteX119" fmla="*/ 7381875 w 8182773"/>
              <a:gd name="connsiteY119" fmla="*/ 5534025 h 6838950"/>
              <a:gd name="connsiteX120" fmla="*/ 7410450 w 8182773"/>
              <a:gd name="connsiteY120" fmla="*/ 5543550 h 6838950"/>
              <a:gd name="connsiteX121" fmla="*/ 7439025 w 8182773"/>
              <a:gd name="connsiteY121" fmla="*/ 5562600 h 6838950"/>
              <a:gd name="connsiteX122" fmla="*/ 7496175 w 8182773"/>
              <a:gd name="connsiteY122" fmla="*/ 5591175 h 6838950"/>
              <a:gd name="connsiteX123" fmla="*/ 7534275 w 8182773"/>
              <a:gd name="connsiteY123" fmla="*/ 5629275 h 6838950"/>
              <a:gd name="connsiteX124" fmla="*/ 7572375 w 8182773"/>
              <a:gd name="connsiteY124" fmla="*/ 5657850 h 6838950"/>
              <a:gd name="connsiteX125" fmla="*/ 7600950 w 8182773"/>
              <a:gd name="connsiteY125" fmla="*/ 5686425 h 6838950"/>
              <a:gd name="connsiteX126" fmla="*/ 7639050 w 8182773"/>
              <a:gd name="connsiteY126" fmla="*/ 5705475 h 6838950"/>
              <a:gd name="connsiteX127" fmla="*/ 7715250 w 8182773"/>
              <a:gd name="connsiteY127" fmla="*/ 5762625 h 6838950"/>
              <a:gd name="connsiteX128" fmla="*/ 7762875 w 8182773"/>
              <a:gd name="connsiteY128" fmla="*/ 5800725 h 6838950"/>
              <a:gd name="connsiteX129" fmla="*/ 7791450 w 8182773"/>
              <a:gd name="connsiteY129" fmla="*/ 5819775 h 6838950"/>
              <a:gd name="connsiteX130" fmla="*/ 7820025 w 8182773"/>
              <a:gd name="connsiteY130" fmla="*/ 5848350 h 6838950"/>
              <a:gd name="connsiteX131" fmla="*/ 7848600 w 8182773"/>
              <a:gd name="connsiteY131" fmla="*/ 5867400 h 6838950"/>
              <a:gd name="connsiteX132" fmla="*/ 7934325 w 8182773"/>
              <a:gd name="connsiteY132" fmla="*/ 5943600 h 6838950"/>
              <a:gd name="connsiteX133" fmla="*/ 7972425 w 8182773"/>
              <a:gd name="connsiteY133" fmla="*/ 6000750 h 6838950"/>
              <a:gd name="connsiteX134" fmla="*/ 8010525 w 8182773"/>
              <a:gd name="connsiteY134" fmla="*/ 6048375 h 6838950"/>
              <a:gd name="connsiteX135" fmla="*/ 8029575 w 8182773"/>
              <a:gd name="connsiteY135" fmla="*/ 6086475 h 6838950"/>
              <a:gd name="connsiteX136" fmla="*/ 8067675 w 8182773"/>
              <a:gd name="connsiteY136" fmla="*/ 6172200 h 6838950"/>
              <a:gd name="connsiteX137" fmla="*/ 8096250 w 8182773"/>
              <a:gd name="connsiteY137" fmla="*/ 6238875 h 6838950"/>
              <a:gd name="connsiteX138" fmla="*/ 8105775 w 8182773"/>
              <a:gd name="connsiteY138" fmla="*/ 6362700 h 6838950"/>
              <a:gd name="connsiteX139" fmla="*/ 8115300 w 8182773"/>
              <a:gd name="connsiteY139" fmla="*/ 6553200 h 6838950"/>
              <a:gd name="connsiteX140" fmla="*/ 8153400 w 8182773"/>
              <a:gd name="connsiteY140" fmla="*/ 6686550 h 6838950"/>
              <a:gd name="connsiteX141" fmla="*/ 8162925 w 8182773"/>
              <a:gd name="connsiteY141" fmla="*/ 6715125 h 6838950"/>
              <a:gd name="connsiteX142" fmla="*/ 8172450 w 8182773"/>
              <a:gd name="connsiteY142" fmla="*/ 6772275 h 6838950"/>
              <a:gd name="connsiteX143" fmla="*/ 8181975 w 8182773"/>
              <a:gd name="connsiteY143" fmla="*/ 6800850 h 6838950"/>
              <a:gd name="connsiteX144" fmla="*/ 8181975 w 8182773"/>
              <a:gd name="connsiteY144" fmla="*/ 6838950 h 683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8182773" h="6838950">
                <a:moveTo>
                  <a:pt x="0" y="0"/>
                </a:moveTo>
                <a:cubicBezTo>
                  <a:pt x="15875" y="12700"/>
                  <a:pt x="32325" y="24713"/>
                  <a:pt x="47625" y="38100"/>
                </a:cubicBezTo>
                <a:cubicBezTo>
                  <a:pt x="57762" y="46970"/>
                  <a:pt x="65852" y="58051"/>
                  <a:pt x="76200" y="66675"/>
                </a:cubicBezTo>
                <a:cubicBezTo>
                  <a:pt x="103706" y="89596"/>
                  <a:pt x="129497" y="95383"/>
                  <a:pt x="161925" y="114300"/>
                </a:cubicBezTo>
                <a:cubicBezTo>
                  <a:pt x="181701" y="125836"/>
                  <a:pt x="199759" y="140108"/>
                  <a:pt x="219075" y="152400"/>
                </a:cubicBezTo>
                <a:cubicBezTo>
                  <a:pt x="234694" y="162339"/>
                  <a:pt x="266700" y="180975"/>
                  <a:pt x="266700" y="180975"/>
                </a:cubicBezTo>
                <a:cubicBezTo>
                  <a:pt x="279400" y="196850"/>
                  <a:pt x="291063" y="213614"/>
                  <a:pt x="304800" y="228600"/>
                </a:cubicBezTo>
                <a:cubicBezTo>
                  <a:pt x="326039" y="251769"/>
                  <a:pt x="352616" y="270130"/>
                  <a:pt x="371475" y="295275"/>
                </a:cubicBezTo>
                <a:cubicBezTo>
                  <a:pt x="381000" y="307975"/>
                  <a:pt x="387763" y="323322"/>
                  <a:pt x="400050" y="333375"/>
                </a:cubicBezTo>
                <a:cubicBezTo>
                  <a:pt x="423232" y="352342"/>
                  <a:pt x="451623" y="363951"/>
                  <a:pt x="476250" y="381000"/>
                </a:cubicBezTo>
                <a:cubicBezTo>
                  <a:pt x="492965" y="392572"/>
                  <a:pt x="506723" y="408185"/>
                  <a:pt x="523875" y="419100"/>
                </a:cubicBezTo>
                <a:cubicBezTo>
                  <a:pt x="565186" y="445389"/>
                  <a:pt x="592686" y="451562"/>
                  <a:pt x="638175" y="466725"/>
                </a:cubicBezTo>
                <a:cubicBezTo>
                  <a:pt x="650875" y="476250"/>
                  <a:pt x="662398" y="487590"/>
                  <a:pt x="676275" y="495300"/>
                </a:cubicBezTo>
                <a:cubicBezTo>
                  <a:pt x="712240" y="515281"/>
                  <a:pt x="743270" y="516609"/>
                  <a:pt x="781050" y="533400"/>
                </a:cubicBezTo>
                <a:cubicBezTo>
                  <a:pt x="791511" y="538049"/>
                  <a:pt x="799686" y="546770"/>
                  <a:pt x="809625" y="552450"/>
                </a:cubicBezTo>
                <a:cubicBezTo>
                  <a:pt x="821953" y="559495"/>
                  <a:pt x="836093" y="563357"/>
                  <a:pt x="847725" y="571500"/>
                </a:cubicBezTo>
                <a:cubicBezTo>
                  <a:pt x="868040" y="585720"/>
                  <a:pt x="884487" y="605010"/>
                  <a:pt x="904875" y="619125"/>
                </a:cubicBezTo>
                <a:cubicBezTo>
                  <a:pt x="925921" y="633695"/>
                  <a:pt x="950720" y="642347"/>
                  <a:pt x="971550" y="657225"/>
                </a:cubicBezTo>
                <a:cubicBezTo>
                  <a:pt x="995370" y="674239"/>
                  <a:pt x="1016467" y="694793"/>
                  <a:pt x="1038225" y="714375"/>
                </a:cubicBezTo>
                <a:cubicBezTo>
                  <a:pt x="1048237" y="723386"/>
                  <a:pt x="1055104" y="736267"/>
                  <a:pt x="1066800" y="742950"/>
                </a:cubicBezTo>
                <a:cubicBezTo>
                  <a:pt x="1078166" y="749445"/>
                  <a:pt x="1092200" y="749300"/>
                  <a:pt x="1104900" y="752475"/>
                </a:cubicBezTo>
                <a:cubicBezTo>
                  <a:pt x="1225381" y="832796"/>
                  <a:pt x="1099599" y="760233"/>
                  <a:pt x="1219200" y="800100"/>
                </a:cubicBezTo>
                <a:cubicBezTo>
                  <a:pt x="1239406" y="806835"/>
                  <a:pt x="1256961" y="819862"/>
                  <a:pt x="1276350" y="828675"/>
                </a:cubicBezTo>
                <a:cubicBezTo>
                  <a:pt x="1291915" y="835750"/>
                  <a:pt x="1307755" y="842318"/>
                  <a:pt x="1323975" y="847725"/>
                </a:cubicBezTo>
                <a:cubicBezTo>
                  <a:pt x="1368065" y="862422"/>
                  <a:pt x="1405116" y="868040"/>
                  <a:pt x="1447800" y="885825"/>
                </a:cubicBezTo>
                <a:cubicBezTo>
                  <a:pt x="1467460" y="894017"/>
                  <a:pt x="1486592" y="903601"/>
                  <a:pt x="1504950" y="914400"/>
                </a:cubicBezTo>
                <a:cubicBezTo>
                  <a:pt x="1540631" y="935389"/>
                  <a:pt x="1580453" y="951803"/>
                  <a:pt x="1609725" y="981075"/>
                </a:cubicBezTo>
                <a:cubicBezTo>
                  <a:pt x="1665226" y="1036576"/>
                  <a:pt x="1624098" y="997811"/>
                  <a:pt x="1724025" y="1076325"/>
                </a:cubicBezTo>
                <a:cubicBezTo>
                  <a:pt x="1740011" y="1088885"/>
                  <a:pt x="1757275" y="1100050"/>
                  <a:pt x="1771650" y="1114425"/>
                </a:cubicBezTo>
                <a:cubicBezTo>
                  <a:pt x="1787525" y="1130300"/>
                  <a:pt x="1801314" y="1148580"/>
                  <a:pt x="1819275" y="1162050"/>
                </a:cubicBezTo>
                <a:cubicBezTo>
                  <a:pt x="1827307" y="1168074"/>
                  <a:pt x="1838325" y="1168400"/>
                  <a:pt x="1847850" y="1171575"/>
                </a:cubicBezTo>
                <a:cubicBezTo>
                  <a:pt x="1873455" y="1190779"/>
                  <a:pt x="1904181" y="1215865"/>
                  <a:pt x="1933575" y="1228725"/>
                </a:cubicBezTo>
                <a:cubicBezTo>
                  <a:pt x="1967622" y="1243620"/>
                  <a:pt x="2004303" y="1251930"/>
                  <a:pt x="2038350" y="1266825"/>
                </a:cubicBezTo>
                <a:cubicBezTo>
                  <a:pt x="2055311" y="1274245"/>
                  <a:pt x="2069416" y="1287121"/>
                  <a:pt x="2085975" y="1295400"/>
                </a:cubicBezTo>
                <a:cubicBezTo>
                  <a:pt x="2150789" y="1327807"/>
                  <a:pt x="2157264" y="1325128"/>
                  <a:pt x="2228850" y="1343025"/>
                </a:cubicBezTo>
                <a:cubicBezTo>
                  <a:pt x="2299183" y="1395775"/>
                  <a:pt x="2232366" y="1349211"/>
                  <a:pt x="2324100" y="1400175"/>
                </a:cubicBezTo>
                <a:cubicBezTo>
                  <a:pt x="2395025" y="1439578"/>
                  <a:pt x="2316734" y="1426295"/>
                  <a:pt x="2466975" y="1476375"/>
                </a:cubicBezTo>
                <a:cubicBezTo>
                  <a:pt x="2476500" y="1479550"/>
                  <a:pt x="2486465" y="1481625"/>
                  <a:pt x="2495550" y="1485900"/>
                </a:cubicBezTo>
                <a:cubicBezTo>
                  <a:pt x="2540516" y="1507061"/>
                  <a:pt x="2581754" y="1536860"/>
                  <a:pt x="2628900" y="1552575"/>
                </a:cubicBezTo>
                <a:cubicBezTo>
                  <a:pt x="2675994" y="1568273"/>
                  <a:pt x="2736367" y="1585760"/>
                  <a:pt x="2781300" y="1609725"/>
                </a:cubicBezTo>
                <a:cubicBezTo>
                  <a:pt x="2965154" y="1707780"/>
                  <a:pt x="2751475" y="1610412"/>
                  <a:pt x="2933700" y="1695450"/>
                </a:cubicBezTo>
                <a:cubicBezTo>
                  <a:pt x="2955612" y="1705675"/>
                  <a:pt x="2977924" y="1715045"/>
                  <a:pt x="3000375" y="1724025"/>
                </a:cubicBezTo>
                <a:cubicBezTo>
                  <a:pt x="3025562" y="1734100"/>
                  <a:pt x="3051879" y="1741375"/>
                  <a:pt x="3076575" y="1752600"/>
                </a:cubicBezTo>
                <a:cubicBezTo>
                  <a:pt x="3086997" y="1757337"/>
                  <a:pt x="3094911" y="1766530"/>
                  <a:pt x="3105150" y="1771650"/>
                </a:cubicBezTo>
                <a:cubicBezTo>
                  <a:pt x="3114130" y="1776140"/>
                  <a:pt x="3124745" y="1776685"/>
                  <a:pt x="3133725" y="1781175"/>
                </a:cubicBezTo>
                <a:cubicBezTo>
                  <a:pt x="3199504" y="1814064"/>
                  <a:pt x="3121106" y="1789926"/>
                  <a:pt x="3200400" y="1809750"/>
                </a:cubicBezTo>
                <a:cubicBezTo>
                  <a:pt x="3219450" y="1825625"/>
                  <a:pt x="3237162" y="1843260"/>
                  <a:pt x="3257550" y="1857375"/>
                </a:cubicBezTo>
                <a:cubicBezTo>
                  <a:pt x="3316619" y="1898269"/>
                  <a:pt x="3317012" y="1883268"/>
                  <a:pt x="3362325" y="1924050"/>
                </a:cubicBezTo>
                <a:cubicBezTo>
                  <a:pt x="3382350" y="1942072"/>
                  <a:pt x="3398209" y="1964660"/>
                  <a:pt x="3419475" y="1981200"/>
                </a:cubicBezTo>
                <a:cubicBezTo>
                  <a:pt x="3426355" y="1986551"/>
                  <a:pt x="3482789" y="1999130"/>
                  <a:pt x="3486150" y="2000250"/>
                </a:cubicBezTo>
                <a:cubicBezTo>
                  <a:pt x="3526496" y="2013699"/>
                  <a:pt x="3545607" y="2024013"/>
                  <a:pt x="3581400" y="2047875"/>
                </a:cubicBezTo>
                <a:cubicBezTo>
                  <a:pt x="3651232" y="2094430"/>
                  <a:pt x="3588630" y="2057075"/>
                  <a:pt x="3657600" y="2114550"/>
                </a:cubicBezTo>
                <a:cubicBezTo>
                  <a:pt x="3681991" y="2134876"/>
                  <a:pt x="3707596" y="2153771"/>
                  <a:pt x="3733800" y="2171700"/>
                </a:cubicBezTo>
                <a:cubicBezTo>
                  <a:pt x="3767965" y="2195076"/>
                  <a:pt x="3809303" y="2209103"/>
                  <a:pt x="3838575" y="2238375"/>
                </a:cubicBezTo>
                <a:cubicBezTo>
                  <a:pt x="3888744" y="2288544"/>
                  <a:pt x="3844155" y="2246649"/>
                  <a:pt x="3905250" y="2295525"/>
                </a:cubicBezTo>
                <a:cubicBezTo>
                  <a:pt x="3924614" y="2311016"/>
                  <a:pt x="3943036" y="2327659"/>
                  <a:pt x="3962400" y="2343150"/>
                </a:cubicBezTo>
                <a:cubicBezTo>
                  <a:pt x="3990668" y="2365764"/>
                  <a:pt x="4019857" y="2387211"/>
                  <a:pt x="4048125" y="2409825"/>
                </a:cubicBezTo>
                <a:cubicBezTo>
                  <a:pt x="4067489" y="2425316"/>
                  <a:pt x="4090862" y="2437271"/>
                  <a:pt x="4105275" y="2457450"/>
                </a:cubicBezTo>
                <a:cubicBezTo>
                  <a:pt x="4121150" y="2479675"/>
                  <a:pt x="4135125" y="2503388"/>
                  <a:pt x="4152900" y="2524125"/>
                </a:cubicBezTo>
                <a:cubicBezTo>
                  <a:pt x="4173355" y="2547989"/>
                  <a:pt x="4219575" y="2590800"/>
                  <a:pt x="4219575" y="2590800"/>
                </a:cubicBezTo>
                <a:cubicBezTo>
                  <a:pt x="4242198" y="2658670"/>
                  <a:pt x="4207755" y="2572589"/>
                  <a:pt x="4276725" y="2657475"/>
                </a:cubicBezTo>
                <a:cubicBezTo>
                  <a:pt x="4305600" y="2693014"/>
                  <a:pt x="4332447" y="2730819"/>
                  <a:pt x="4352925" y="2771775"/>
                </a:cubicBezTo>
                <a:cubicBezTo>
                  <a:pt x="4359275" y="2784475"/>
                  <a:pt x="4364099" y="2798061"/>
                  <a:pt x="4371975" y="2809875"/>
                </a:cubicBezTo>
                <a:cubicBezTo>
                  <a:pt x="4383252" y="2826791"/>
                  <a:pt x="4399615" y="2840067"/>
                  <a:pt x="4410075" y="2857500"/>
                </a:cubicBezTo>
                <a:cubicBezTo>
                  <a:pt x="4452794" y="2928699"/>
                  <a:pt x="4401898" y="2886973"/>
                  <a:pt x="4457700" y="2924175"/>
                </a:cubicBezTo>
                <a:cubicBezTo>
                  <a:pt x="4475164" y="2976566"/>
                  <a:pt x="4456732" y="2929624"/>
                  <a:pt x="4486275" y="2981325"/>
                </a:cubicBezTo>
                <a:cubicBezTo>
                  <a:pt x="4493320" y="2993653"/>
                  <a:pt x="4497072" y="3007871"/>
                  <a:pt x="4505325" y="3019425"/>
                </a:cubicBezTo>
                <a:cubicBezTo>
                  <a:pt x="4513155" y="3030386"/>
                  <a:pt x="4524375" y="3038475"/>
                  <a:pt x="4533900" y="3048000"/>
                </a:cubicBezTo>
                <a:cubicBezTo>
                  <a:pt x="4561464" y="3158257"/>
                  <a:pt x="4515780" y="2984116"/>
                  <a:pt x="4572000" y="3152775"/>
                </a:cubicBezTo>
                <a:cubicBezTo>
                  <a:pt x="4577120" y="3168134"/>
                  <a:pt x="4575992" y="3185185"/>
                  <a:pt x="4581525" y="3200400"/>
                </a:cubicBezTo>
                <a:cubicBezTo>
                  <a:pt x="4588804" y="3220416"/>
                  <a:pt x="4601093" y="3238250"/>
                  <a:pt x="4610100" y="3257550"/>
                </a:cubicBezTo>
                <a:cubicBezTo>
                  <a:pt x="4623324" y="3285886"/>
                  <a:pt x="4637793" y="3313788"/>
                  <a:pt x="4648200" y="3343275"/>
                </a:cubicBezTo>
                <a:cubicBezTo>
                  <a:pt x="4689125" y="3459228"/>
                  <a:pt x="4644377" y="3385165"/>
                  <a:pt x="4686300" y="3448050"/>
                </a:cubicBezTo>
                <a:cubicBezTo>
                  <a:pt x="4695825" y="3486150"/>
                  <a:pt x="4708419" y="3523612"/>
                  <a:pt x="4714875" y="3562350"/>
                </a:cubicBezTo>
                <a:cubicBezTo>
                  <a:pt x="4726552" y="3632413"/>
                  <a:pt x="4719716" y="3600764"/>
                  <a:pt x="4733925" y="3657600"/>
                </a:cubicBezTo>
                <a:cubicBezTo>
                  <a:pt x="4742336" y="3741714"/>
                  <a:pt x="4746792" y="3799804"/>
                  <a:pt x="4762500" y="3886200"/>
                </a:cubicBezTo>
                <a:cubicBezTo>
                  <a:pt x="4767184" y="3911959"/>
                  <a:pt x="4776415" y="3936727"/>
                  <a:pt x="4781550" y="3962400"/>
                </a:cubicBezTo>
                <a:cubicBezTo>
                  <a:pt x="4806280" y="4086048"/>
                  <a:pt x="4772916" y="3974598"/>
                  <a:pt x="4810125" y="4086225"/>
                </a:cubicBezTo>
                <a:lnTo>
                  <a:pt x="4829175" y="4143375"/>
                </a:lnTo>
                <a:cubicBezTo>
                  <a:pt x="4832350" y="4165600"/>
                  <a:pt x="4835199" y="4187874"/>
                  <a:pt x="4838700" y="4210050"/>
                </a:cubicBezTo>
                <a:cubicBezTo>
                  <a:pt x="4844724" y="4248203"/>
                  <a:pt x="4852288" y="4286113"/>
                  <a:pt x="4857750" y="4324350"/>
                </a:cubicBezTo>
                <a:cubicBezTo>
                  <a:pt x="4860925" y="4346575"/>
                  <a:pt x="4862872" y="4369010"/>
                  <a:pt x="4867275" y="4391025"/>
                </a:cubicBezTo>
                <a:cubicBezTo>
                  <a:pt x="4871947" y="4414384"/>
                  <a:pt x="4885523" y="4437047"/>
                  <a:pt x="4895850" y="4457700"/>
                </a:cubicBezTo>
                <a:cubicBezTo>
                  <a:pt x="4903783" y="4497367"/>
                  <a:pt x="4904811" y="4506433"/>
                  <a:pt x="4914900" y="4543425"/>
                </a:cubicBezTo>
                <a:cubicBezTo>
                  <a:pt x="4926046" y="4584292"/>
                  <a:pt x="4934857" y="4609421"/>
                  <a:pt x="4943475" y="4648200"/>
                </a:cubicBezTo>
                <a:cubicBezTo>
                  <a:pt x="4947822" y="4667763"/>
                  <a:pt x="4952313" y="4703975"/>
                  <a:pt x="4962525" y="4724400"/>
                </a:cubicBezTo>
                <a:cubicBezTo>
                  <a:pt x="4967645" y="4734639"/>
                  <a:pt x="4976455" y="4742736"/>
                  <a:pt x="4981575" y="4752975"/>
                </a:cubicBezTo>
                <a:cubicBezTo>
                  <a:pt x="5013983" y="4817790"/>
                  <a:pt x="4960599" y="4740368"/>
                  <a:pt x="5010150" y="4819650"/>
                </a:cubicBezTo>
                <a:cubicBezTo>
                  <a:pt x="5081739" y="4934193"/>
                  <a:pt x="4993349" y="4772262"/>
                  <a:pt x="5067300" y="4905375"/>
                </a:cubicBezTo>
                <a:cubicBezTo>
                  <a:pt x="5074196" y="4917787"/>
                  <a:pt x="5080757" y="4930424"/>
                  <a:pt x="5086350" y="4943475"/>
                </a:cubicBezTo>
                <a:cubicBezTo>
                  <a:pt x="5090305" y="4952703"/>
                  <a:pt x="5090894" y="4963333"/>
                  <a:pt x="5095875" y="4972050"/>
                </a:cubicBezTo>
                <a:cubicBezTo>
                  <a:pt x="5103751" y="4985833"/>
                  <a:pt x="5115346" y="4997145"/>
                  <a:pt x="5124450" y="5010150"/>
                </a:cubicBezTo>
                <a:cubicBezTo>
                  <a:pt x="5137580" y="5028907"/>
                  <a:pt x="5149850" y="5048250"/>
                  <a:pt x="5162550" y="5067300"/>
                </a:cubicBezTo>
                <a:cubicBezTo>
                  <a:pt x="5168900" y="5076825"/>
                  <a:pt x="5173505" y="5087780"/>
                  <a:pt x="5181600" y="5095875"/>
                </a:cubicBezTo>
                <a:cubicBezTo>
                  <a:pt x="5191125" y="5105400"/>
                  <a:pt x="5199948" y="5115684"/>
                  <a:pt x="5210175" y="5124450"/>
                </a:cubicBezTo>
                <a:cubicBezTo>
                  <a:pt x="5222228" y="5134781"/>
                  <a:pt x="5237050" y="5141800"/>
                  <a:pt x="5248275" y="5153025"/>
                </a:cubicBezTo>
                <a:cubicBezTo>
                  <a:pt x="5259500" y="5164250"/>
                  <a:pt x="5264797" y="5180794"/>
                  <a:pt x="5276850" y="5191125"/>
                </a:cubicBezTo>
                <a:cubicBezTo>
                  <a:pt x="5287631" y="5200366"/>
                  <a:pt x="5303862" y="5201305"/>
                  <a:pt x="5314950" y="5210175"/>
                </a:cubicBezTo>
                <a:cubicBezTo>
                  <a:pt x="5335987" y="5227005"/>
                  <a:pt x="5350547" y="5251161"/>
                  <a:pt x="5372100" y="5267325"/>
                </a:cubicBezTo>
                <a:lnTo>
                  <a:pt x="5486400" y="5353050"/>
                </a:lnTo>
                <a:cubicBezTo>
                  <a:pt x="5499100" y="5362575"/>
                  <a:pt x="5510301" y="5374525"/>
                  <a:pt x="5524500" y="5381625"/>
                </a:cubicBezTo>
                <a:cubicBezTo>
                  <a:pt x="5537200" y="5387975"/>
                  <a:pt x="5549549" y="5395082"/>
                  <a:pt x="5562600" y="5400675"/>
                </a:cubicBezTo>
                <a:cubicBezTo>
                  <a:pt x="5585438" y="5410463"/>
                  <a:pt x="5605108" y="5412820"/>
                  <a:pt x="5629275" y="5419725"/>
                </a:cubicBezTo>
                <a:cubicBezTo>
                  <a:pt x="5638929" y="5422483"/>
                  <a:pt x="5648196" y="5426492"/>
                  <a:pt x="5657850" y="5429250"/>
                </a:cubicBezTo>
                <a:cubicBezTo>
                  <a:pt x="5670437" y="5432846"/>
                  <a:pt x="5683363" y="5435179"/>
                  <a:pt x="5695950" y="5438775"/>
                </a:cubicBezTo>
                <a:cubicBezTo>
                  <a:pt x="5705604" y="5441533"/>
                  <a:pt x="5714871" y="5445542"/>
                  <a:pt x="5724525" y="5448300"/>
                </a:cubicBezTo>
                <a:cubicBezTo>
                  <a:pt x="5737112" y="5451896"/>
                  <a:pt x="5750038" y="5454229"/>
                  <a:pt x="5762625" y="5457825"/>
                </a:cubicBezTo>
                <a:cubicBezTo>
                  <a:pt x="5792893" y="5466473"/>
                  <a:pt x="5806617" y="5474322"/>
                  <a:pt x="5838825" y="5486400"/>
                </a:cubicBezTo>
                <a:cubicBezTo>
                  <a:pt x="5848226" y="5489925"/>
                  <a:pt x="5857617" y="5493667"/>
                  <a:pt x="5867400" y="5495925"/>
                </a:cubicBezTo>
                <a:cubicBezTo>
                  <a:pt x="5894431" y="5502163"/>
                  <a:pt x="5982697" y="5519553"/>
                  <a:pt x="6019800" y="5524500"/>
                </a:cubicBezTo>
                <a:cubicBezTo>
                  <a:pt x="6048299" y="5528300"/>
                  <a:pt x="6076950" y="5530850"/>
                  <a:pt x="6105525" y="5534025"/>
                </a:cubicBezTo>
                <a:cubicBezTo>
                  <a:pt x="6121400" y="5540375"/>
                  <a:pt x="6136267" y="5550374"/>
                  <a:pt x="6153150" y="5553075"/>
                </a:cubicBezTo>
                <a:cubicBezTo>
                  <a:pt x="6202833" y="5561024"/>
                  <a:pt x="6387207" y="5575755"/>
                  <a:pt x="6457950" y="5581650"/>
                </a:cubicBezTo>
                <a:cubicBezTo>
                  <a:pt x="6477093" y="5580818"/>
                  <a:pt x="6694318" y="5576286"/>
                  <a:pt x="6762750" y="5562600"/>
                </a:cubicBezTo>
                <a:cubicBezTo>
                  <a:pt x="6782441" y="5558662"/>
                  <a:pt x="6800527" y="5548834"/>
                  <a:pt x="6819900" y="5543550"/>
                </a:cubicBezTo>
                <a:cubicBezTo>
                  <a:pt x="6835519" y="5539290"/>
                  <a:pt x="6851582" y="5536838"/>
                  <a:pt x="6867525" y="5534025"/>
                </a:cubicBezTo>
                <a:lnTo>
                  <a:pt x="6981825" y="5514975"/>
                </a:lnTo>
                <a:cubicBezTo>
                  <a:pt x="7079809" y="5498644"/>
                  <a:pt x="7019719" y="5506931"/>
                  <a:pt x="7162800" y="5495925"/>
                </a:cubicBezTo>
                <a:cubicBezTo>
                  <a:pt x="7199547" y="5499266"/>
                  <a:pt x="7281038" y="5504053"/>
                  <a:pt x="7324725" y="5514975"/>
                </a:cubicBezTo>
                <a:cubicBezTo>
                  <a:pt x="7344206" y="5519845"/>
                  <a:pt x="7362825" y="5527675"/>
                  <a:pt x="7381875" y="5534025"/>
                </a:cubicBezTo>
                <a:cubicBezTo>
                  <a:pt x="7391400" y="5537200"/>
                  <a:pt x="7402096" y="5537981"/>
                  <a:pt x="7410450" y="5543550"/>
                </a:cubicBezTo>
                <a:cubicBezTo>
                  <a:pt x="7419975" y="5549900"/>
                  <a:pt x="7429018" y="5557041"/>
                  <a:pt x="7439025" y="5562600"/>
                </a:cubicBezTo>
                <a:cubicBezTo>
                  <a:pt x="7457643" y="5572943"/>
                  <a:pt x="7478727" y="5578961"/>
                  <a:pt x="7496175" y="5591175"/>
                </a:cubicBezTo>
                <a:cubicBezTo>
                  <a:pt x="7510889" y="5601475"/>
                  <a:pt x="7520758" y="5617448"/>
                  <a:pt x="7534275" y="5629275"/>
                </a:cubicBezTo>
                <a:cubicBezTo>
                  <a:pt x="7546222" y="5639729"/>
                  <a:pt x="7560322" y="5647519"/>
                  <a:pt x="7572375" y="5657850"/>
                </a:cubicBezTo>
                <a:cubicBezTo>
                  <a:pt x="7582602" y="5666616"/>
                  <a:pt x="7589989" y="5678595"/>
                  <a:pt x="7600950" y="5686425"/>
                </a:cubicBezTo>
                <a:cubicBezTo>
                  <a:pt x="7612504" y="5694678"/>
                  <a:pt x="7627236" y="5697599"/>
                  <a:pt x="7639050" y="5705475"/>
                </a:cubicBezTo>
                <a:cubicBezTo>
                  <a:pt x="7665468" y="5723087"/>
                  <a:pt x="7690084" y="5743267"/>
                  <a:pt x="7715250" y="5762625"/>
                </a:cubicBezTo>
                <a:cubicBezTo>
                  <a:pt x="7731364" y="5775020"/>
                  <a:pt x="7745959" y="5789448"/>
                  <a:pt x="7762875" y="5800725"/>
                </a:cubicBezTo>
                <a:cubicBezTo>
                  <a:pt x="7772400" y="5807075"/>
                  <a:pt x="7782656" y="5812446"/>
                  <a:pt x="7791450" y="5819775"/>
                </a:cubicBezTo>
                <a:cubicBezTo>
                  <a:pt x="7801798" y="5828399"/>
                  <a:pt x="7809677" y="5839726"/>
                  <a:pt x="7820025" y="5848350"/>
                </a:cubicBezTo>
                <a:cubicBezTo>
                  <a:pt x="7828819" y="5855679"/>
                  <a:pt x="7839564" y="5860372"/>
                  <a:pt x="7848600" y="5867400"/>
                </a:cubicBezTo>
                <a:cubicBezTo>
                  <a:pt x="7860969" y="5877020"/>
                  <a:pt x="7918162" y="5922820"/>
                  <a:pt x="7934325" y="5943600"/>
                </a:cubicBezTo>
                <a:cubicBezTo>
                  <a:pt x="7948381" y="5961672"/>
                  <a:pt x="7958959" y="5982234"/>
                  <a:pt x="7972425" y="6000750"/>
                </a:cubicBezTo>
                <a:cubicBezTo>
                  <a:pt x="7984382" y="6017192"/>
                  <a:pt x="7999248" y="6031459"/>
                  <a:pt x="8010525" y="6048375"/>
                </a:cubicBezTo>
                <a:cubicBezTo>
                  <a:pt x="8018401" y="6060189"/>
                  <a:pt x="8023625" y="6073583"/>
                  <a:pt x="8029575" y="6086475"/>
                </a:cubicBezTo>
                <a:cubicBezTo>
                  <a:pt x="8042679" y="6114867"/>
                  <a:pt x="8054571" y="6143808"/>
                  <a:pt x="8067675" y="6172200"/>
                </a:cubicBezTo>
                <a:cubicBezTo>
                  <a:pt x="8095923" y="6233404"/>
                  <a:pt x="8078906" y="6186842"/>
                  <a:pt x="8096250" y="6238875"/>
                </a:cubicBezTo>
                <a:cubicBezTo>
                  <a:pt x="8099425" y="6280150"/>
                  <a:pt x="8103271" y="6321379"/>
                  <a:pt x="8105775" y="6362700"/>
                </a:cubicBezTo>
                <a:cubicBezTo>
                  <a:pt x="8109621" y="6426163"/>
                  <a:pt x="8108527" y="6489982"/>
                  <a:pt x="8115300" y="6553200"/>
                </a:cubicBezTo>
                <a:cubicBezTo>
                  <a:pt x="8119077" y="6588451"/>
                  <a:pt x="8141520" y="6650910"/>
                  <a:pt x="8153400" y="6686550"/>
                </a:cubicBezTo>
                <a:cubicBezTo>
                  <a:pt x="8156575" y="6696075"/>
                  <a:pt x="8161274" y="6705221"/>
                  <a:pt x="8162925" y="6715125"/>
                </a:cubicBezTo>
                <a:cubicBezTo>
                  <a:pt x="8166100" y="6734175"/>
                  <a:pt x="8168260" y="6753422"/>
                  <a:pt x="8172450" y="6772275"/>
                </a:cubicBezTo>
                <a:cubicBezTo>
                  <a:pt x="8174628" y="6782076"/>
                  <a:pt x="8180555" y="6790911"/>
                  <a:pt x="8181975" y="6800850"/>
                </a:cubicBezTo>
                <a:cubicBezTo>
                  <a:pt x="8183771" y="6813422"/>
                  <a:pt x="8181975" y="6826250"/>
                  <a:pt x="8181975" y="683895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4AD7678-5A36-4429-A798-564A3340F4F8}"/>
              </a:ext>
            </a:extLst>
          </p:cNvPr>
          <p:cNvSpPr/>
          <p:nvPr/>
        </p:nvSpPr>
        <p:spPr>
          <a:xfrm>
            <a:off x="695325" y="95249"/>
            <a:ext cx="8182773" cy="6838951"/>
          </a:xfrm>
          <a:custGeom>
            <a:avLst/>
            <a:gdLst>
              <a:gd name="connsiteX0" fmla="*/ 0 w 8182773"/>
              <a:gd name="connsiteY0" fmla="*/ 0 h 6838950"/>
              <a:gd name="connsiteX1" fmla="*/ 47625 w 8182773"/>
              <a:gd name="connsiteY1" fmla="*/ 38100 h 6838950"/>
              <a:gd name="connsiteX2" fmla="*/ 76200 w 8182773"/>
              <a:gd name="connsiteY2" fmla="*/ 66675 h 6838950"/>
              <a:gd name="connsiteX3" fmla="*/ 161925 w 8182773"/>
              <a:gd name="connsiteY3" fmla="*/ 114300 h 6838950"/>
              <a:gd name="connsiteX4" fmla="*/ 219075 w 8182773"/>
              <a:gd name="connsiteY4" fmla="*/ 152400 h 6838950"/>
              <a:gd name="connsiteX5" fmla="*/ 266700 w 8182773"/>
              <a:gd name="connsiteY5" fmla="*/ 180975 h 6838950"/>
              <a:gd name="connsiteX6" fmla="*/ 304800 w 8182773"/>
              <a:gd name="connsiteY6" fmla="*/ 228600 h 6838950"/>
              <a:gd name="connsiteX7" fmla="*/ 371475 w 8182773"/>
              <a:gd name="connsiteY7" fmla="*/ 295275 h 6838950"/>
              <a:gd name="connsiteX8" fmla="*/ 400050 w 8182773"/>
              <a:gd name="connsiteY8" fmla="*/ 333375 h 6838950"/>
              <a:gd name="connsiteX9" fmla="*/ 476250 w 8182773"/>
              <a:gd name="connsiteY9" fmla="*/ 381000 h 6838950"/>
              <a:gd name="connsiteX10" fmla="*/ 523875 w 8182773"/>
              <a:gd name="connsiteY10" fmla="*/ 419100 h 6838950"/>
              <a:gd name="connsiteX11" fmla="*/ 638175 w 8182773"/>
              <a:gd name="connsiteY11" fmla="*/ 466725 h 6838950"/>
              <a:gd name="connsiteX12" fmla="*/ 676275 w 8182773"/>
              <a:gd name="connsiteY12" fmla="*/ 495300 h 6838950"/>
              <a:gd name="connsiteX13" fmla="*/ 781050 w 8182773"/>
              <a:gd name="connsiteY13" fmla="*/ 533400 h 6838950"/>
              <a:gd name="connsiteX14" fmla="*/ 809625 w 8182773"/>
              <a:gd name="connsiteY14" fmla="*/ 552450 h 6838950"/>
              <a:gd name="connsiteX15" fmla="*/ 847725 w 8182773"/>
              <a:gd name="connsiteY15" fmla="*/ 571500 h 6838950"/>
              <a:gd name="connsiteX16" fmla="*/ 904875 w 8182773"/>
              <a:gd name="connsiteY16" fmla="*/ 619125 h 6838950"/>
              <a:gd name="connsiteX17" fmla="*/ 971550 w 8182773"/>
              <a:gd name="connsiteY17" fmla="*/ 657225 h 6838950"/>
              <a:gd name="connsiteX18" fmla="*/ 1038225 w 8182773"/>
              <a:gd name="connsiteY18" fmla="*/ 714375 h 6838950"/>
              <a:gd name="connsiteX19" fmla="*/ 1066800 w 8182773"/>
              <a:gd name="connsiteY19" fmla="*/ 742950 h 6838950"/>
              <a:gd name="connsiteX20" fmla="*/ 1104900 w 8182773"/>
              <a:gd name="connsiteY20" fmla="*/ 752475 h 6838950"/>
              <a:gd name="connsiteX21" fmla="*/ 1219200 w 8182773"/>
              <a:gd name="connsiteY21" fmla="*/ 800100 h 6838950"/>
              <a:gd name="connsiteX22" fmla="*/ 1276350 w 8182773"/>
              <a:gd name="connsiteY22" fmla="*/ 828675 h 6838950"/>
              <a:gd name="connsiteX23" fmla="*/ 1323975 w 8182773"/>
              <a:gd name="connsiteY23" fmla="*/ 847725 h 6838950"/>
              <a:gd name="connsiteX24" fmla="*/ 1447800 w 8182773"/>
              <a:gd name="connsiteY24" fmla="*/ 885825 h 6838950"/>
              <a:gd name="connsiteX25" fmla="*/ 1504950 w 8182773"/>
              <a:gd name="connsiteY25" fmla="*/ 914400 h 6838950"/>
              <a:gd name="connsiteX26" fmla="*/ 1609725 w 8182773"/>
              <a:gd name="connsiteY26" fmla="*/ 981075 h 6838950"/>
              <a:gd name="connsiteX27" fmla="*/ 1724025 w 8182773"/>
              <a:gd name="connsiteY27" fmla="*/ 1076325 h 6838950"/>
              <a:gd name="connsiteX28" fmla="*/ 1771650 w 8182773"/>
              <a:gd name="connsiteY28" fmla="*/ 1114425 h 6838950"/>
              <a:gd name="connsiteX29" fmla="*/ 1819275 w 8182773"/>
              <a:gd name="connsiteY29" fmla="*/ 1162050 h 6838950"/>
              <a:gd name="connsiteX30" fmla="*/ 1847850 w 8182773"/>
              <a:gd name="connsiteY30" fmla="*/ 1171575 h 6838950"/>
              <a:gd name="connsiteX31" fmla="*/ 1933575 w 8182773"/>
              <a:gd name="connsiteY31" fmla="*/ 1228725 h 6838950"/>
              <a:gd name="connsiteX32" fmla="*/ 2038350 w 8182773"/>
              <a:gd name="connsiteY32" fmla="*/ 1266825 h 6838950"/>
              <a:gd name="connsiteX33" fmla="*/ 2085975 w 8182773"/>
              <a:gd name="connsiteY33" fmla="*/ 1295400 h 6838950"/>
              <a:gd name="connsiteX34" fmla="*/ 2228850 w 8182773"/>
              <a:gd name="connsiteY34" fmla="*/ 1343025 h 6838950"/>
              <a:gd name="connsiteX35" fmla="*/ 2324100 w 8182773"/>
              <a:gd name="connsiteY35" fmla="*/ 1400175 h 6838950"/>
              <a:gd name="connsiteX36" fmla="*/ 2466975 w 8182773"/>
              <a:gd name="connsiteY36" fmla="*/ 1476375 h 6838950"/>
              <a:gd name="connsiteX37" fmla="*/ 2495550 w 8182773"/>
              <a:gd name="connsiteY37" fmla="*/ 1485900 h 6838950"/>
              <a:gd name="connsiteX38" fmla="*/ 2628900 w 8182773"/>
              <a:gd name="connsiteY38" fmla="*/ 1552575 h 6838950"/>
              <a:gd name="connsiteX39" fmla="*/ 2781300 w 8182773"/>
              <a:gd name="connsiteY39" fmla="*/ 1609725 h 6838950"/>
              <a:gd name="connsiteX40" fmla="*/ 2933700 w 8182773"/>
              <a:gd name="connsiteY40" fmla="*/ 1695450 h 6838950"/>
              <a:gd name="connsiteX41" fmla="*/ 3000375 w 8182773"/>
              <a:gd name="connsiteY41" fmla="*/ 1724025 h 6838950"/>
              <a:gd name="connsiteX42" fmla="*/ 3076575 w 8182773"/>
              <a:gd name="connsiteY42" fmla="*/ 1752600 h 6838950"/>
              <a:gd name="connsiteX43" fmla="*/ 3105150 w 8182773"/>
              <a:gd name="connsiteY43" fmla="*/ 1771650 h 6838950"/>
              <a:gd name="connsiteX44" fmla="*/ 3133725 w 8182773"/>
              <a:gd name="connsiteY44" fmla="*/ 1781175 h 6838950"/>
              <a:gd name="connsiteX45" fmla="*/ 3200400 w 8182773"/>
              <a:gd name="connsiteY45" fmla="*/ 1809750 h 6838950"/>
              <a:gd name="connsiteX46" fmla="*/ 3257550 w 8182773"/>
              <a:gd name="connsiteY46" fmla="*/ 1857375 h 6838950"/>
              <a:gd name="connsiteX47" fmla="*/ 3362325 w 8182773"/>
              <a:gd name="connsiteY47" fmla="*/ 1924050 h 6838950"/>
              <a:gd name="connsiteX48" fmla="*/ 3419475 w 8182773"/>
              <a:gd name="connsiteY48" fmla="*/ 1981200 h 6838950"/>
              <a:gd name="connsiteX49" fmla="*/ 3486150 w 8182773"/>
              <a:gd name="connsiteY49" fmla="*/ 2000250 h 6838950"/>
              <a:gd name="connsiteX50" fmla="*/ 3581400 w 8182773"/>
              <a:gd name="connsiteY50" fmla="*/ 2047875 h 6838950"/>
              <a:gd name="connsiteX51" fmla="*/ 3657600 w 8182773"/>
              <a:gd name="connsiteY51" fmla="*/ 2114550 h 6838950"/>
              <a:gd name="connsiteX52" fmla="*/ 3733800 w 8182773"/>
              <a:gd name="connsiteY52" fmla="*/ 2171700 h 6838950"/>
              <a:gd name="connsiteX53" fmla="*/ 3838575 w 8182773"/>
              <a:gd name="connsiteY53" fmla="*/ 2238375 h 6838950"/>
              <a:gd name="connsiteX54" fmla="*/ 3905250 w 8182773"/>
              <a:gd name="connsiteY54" fmla="*/ 2295525 h 6838950"/>
              <a:gd name="connsiteX55" fmla="*/ 3962400 w 8182773"/>
              <a:gd name="connsiteY55" fmla="*/ 2343150 h 6838950"/>
              <a:gd name="connsiteX56" fmla="*/ 4048125 w 8182773"/>
              <a:gd name="connsiteY56" fmla="*/ 2409825 h 6838950"/>
              <a:gd name="connsiteX57" fmla="*/ 4105275 w 8182773"/>
              <a:gd name="connsiteY57" fmla="*/ 2457450 h 6838950"/>
              <a:gd name="connsiteX58" fmla="*/ 4152900 w 8182773"/>
              <a:gd name="connsiteY58" fmla="*/ 2524125 h 6838950"/>
              <a:gd name="connsiteX59" fmla="*/ 4219575 w 8182773"/>
              <a:gd name="connsiteY59" fmla="*/ 2590800 h 6838950"/>
              <a:gd name="connsiteX60" fmla="*/ 4276725 w 8182773"/>
              <a:gd name="connsiteY60" fmla="*/ 2657475 h 6838950"/>
              <a:gd name="connsiteX61" fmla="*/ 4352925 w 8182773"/>
              <a:gd name="connsiteY61" fmla="*/ 2771775 h 6838950"/>
              <a:gd name="connsiteX62" fmla="*/ 4371975 w 8182773"/>
              <a:gd name="connsiteY62" fmla="*/ 2809875 h 6838950"/>
              <a:gd name="connsiteX63" fmla="*/ 4410075 w 8182773"/>
              <a:gd name="connsiteY63" fmla="*/ 2857500 h 6838950"/>
              <a:gd name="connsiteX64" fmla="*/ 4457700 w 8182773"/>
              <a:gd name="connsiteY64" fmla="*/ 2924175 h 6838950"/>
              <a:gd name="connsiteX65" fmla="*/ 4486275 w 8182773"/>
              <a:gd name="connsiteY65" fmla="*/ 2981325 h 6838950"/>
              <a:gd name="connsiteX66" fmla="*/ 4505325 w 8182773"/>
              <a:gd name="connsiteY66" fmla="*/ 3019425 h 6838950"/>
              <a:gd name="connsiteX67" fmla="*/ 4533900 w 8182773"/>
              <a:gd name="connsiteY67" fmla="*/ 3048000 h 6838950"/>
              <a:gd name="connsiteX68" fmla="*/ 4572000 w 8182773"/>
              <a:gd name="connsiteY68" fmla="*/ 3152775 h 6838950"/>
              <a:gd name="connsiteX69" fmla="*/ 4581525 w 8182773"/>
              <a:gd name="connsiteY69" fmla="*/ 3200400 h 6838950"/>
              <a:gd name="connsiteX70" fmla="*/ 4610100 w 8182773"/>
              <a:gd name="connsiteY70" fmla="*/ 3257550 h 6838950"/>
              <a:gd name="connsiteX71" fmla="*/ 4648200 w 8182773"/>
              <a:gd name="connsiteY71" fmla="*/ 3343275 h 6838950"/>
              <a:gd name="connsiteX72" fmla="*/ 4686300 w 8182773"/>
              <a:gd name="connsiteY72" fmla="*/ 3448050 h 6838950"/>
              <a:gd name="connsiteX73" fmla="*/ 4714875 w 8182773"/>
              <a:gd name="connsiteY73" fmla="*/ 3562350 h 6838950"/>
              <a:gd name="connsiteX74" fmla="*/ 4733925 w 8182773"/>
              <a:gd name="connsiteY74" fmla="*/ 3657600 h 6838950"/>
              <a:gd name="connsiteX75" fmla="*/ 4762500 w 8182773"/>
              <a:gd name="connsiteY75" fmla="*/ 3886200 h 6838950"/>
              <a:gd name="connsiteX76" fmla="*/ 4781550 w 8182773"/>
              <a:gd name="connsiteY76" fmla="*/ 3962400 h 6838950"/>
              <a:gd name="connsiteX77" fmla="*/ 4810125 w 8182773"/>
              <a:gd name="connsiteY77" fmla="*/ 4086225 h 6838950"/>
              <a:gd name="connsiteX78" fmla="*/ 4829175 w 8182773"/>
              <a:gd name="connsiteY78" fmla="*/ 4143375 h 6838950"/>
              <a:gd name="connsiteX79" fmla="*/ 4838700 w 8182773"/>
              <a:gd name="connsiteY79" fmla="*/ 4210050 h 6838950"/>
              <a:gd name="connsiteX80" fmla="*/ 4857750 w 8182773"/>
              <a:gd name="connsiteY80" fmla="*/ 4324350 h 6838950"/>
              <a:gd name="connsiteX81" fmla="*/ 4867275 w 8182773"/>
              <a:gd name="connsiteY81" fmla="*/ 4391025 h 6838950"/>
              <a:gd name="connsiteX82" fmla="*/ 4895850 w 8182773"/>
              <a:gd name="connsiteY82" fmla="*/ 4457700 h 6838950"/>
              <a:gd name="connsiteX83" fmla="*/ 4914900 w 8182773"/>
              <a:gd name="connsiteY83" fmla="*/ 4543425 h 6838950"/>
              <a:gd name="connsiteX84" fmla="*/ 4943475 w 8182773"/>
              <a:gd name="connsiteY84" fmla="*/ 4648200 h 6838950"/>
              <a:gd name="connsiteX85" fmla="*/ 4962525 w 8182773"/>
              <a:gd name="connsiteY85" fmla="*/ 4724400 h 6838950"/>
              <a:gd name="connsiteX86" fmla="*/ 4981575 w 8182773"/>
              <a:gd name="connsiteY86" fmla="*/ 4752975 h 6838950"/>
              <a:gd name="connsiteX87" fmla="*/ 5010150 w 8182773"/>
              <a:gd name="connsiteY87" fmla="*/ 4819650 h 6838950"/>
              <a:gd name="connsiteX88" fmla="*/ 5067300 w 8182773"/>
              <a:gd name="connsiteY88" fmla="*/ 4905375 h 6838950"/>
              <a:gd name="connsiteX89" fmla="*/ 5086350 w 8182773"/>
              <a:gd name="connsiteY89" fmla="*/ 4943475 h 6838950"/>
              <a:gd name="connsiteX90" fmla="*/ 5095875 w 8182773"/>
              <a:gd name="connsiteY90" fmla="*/ 4972050 h 6838950"/>
              <a:gd name="connsiteX91" fmla="*/ 5124450 w 8182773"/>
              <a:gd name="connsiteY91" fmla="*/ 5010150 h 6838950"/>
              <a:gd name="connsiteX92" fmla="*/ 5162550 w 8182773"/>
              <a:gd name="connsiteY92" fmla="*/ 5067300 h 6838950"/>
              <a:gd name="connsiteX93" fmla="*/ 5181600 w 8182773"/>
              <a:gd name="connsiteY93" fmla="*/ 5095875 h 6838950"/>
              <a:gd name="connsiteX94" fmla="*/ 5210175 w 8182773"/>
              <a:gd name="connsiteY94" fmla="*/ 5124450 h 6838950"/>
              <a:gd name="connsiteX95" fmla="*/ 5248275 w 8182773"/>
              <a:gd name="connsiteY95" fmla="*/ 5153025 h 6838950"/>
              <a:gd name="connsiteX96" fmla="*/ 5276850 w 8182773"/>
              <a:gd name="connsiteY96" fmla="*/ 5191125 h 6838950"/>
              <a:gd name="connsiteX97" fmla="*/ 5314950 w 8182773"/>
              <a:gd name="connsiteY97" fmla="*/ 5210175 h 6838950"/>
              <a:gd name="connsiteX98" fmla="*/ 5372100 w 8182773"/>
              <a:gd name="connsiteY98" fmla="*/ 5267325 h 6838950"/>
              <a:gd name="connsiteX99" fmla="*/ 5486400 w 8182773"/>
              <a:gd name="connsiteY99" fmla="*/ 5353050 h 6838950"/>
              <a:gd name="connsiteX100" fmla="*/ 5524500 w 8182773"/>
              <a:gd name="connsiteY100" fmla="*/ 5381625 h 6838950"/>
              <a:gd name="connsiteX101" fmla="*/ 5562600 w 8182773"/>
              <a:gd name="connsiteY101" fmla="*/ 5400675 h 6838950"/>
              <a:gd name="connsiteX102" fmla="*/ 5629275 w 8182773"/>
              <a:gd name="connsiteY102" fmla="*/ 5419725 h 6838950"/>
              <a:gd name="connsiteX103" fmla="*/ 5657850 w 8182773"/>
              <a:gd name="connsiteY103" fmla="*/ 5429250 h 6838950"/>
              <a:gd name="connsiteX104" fmla="*/ 5695950 w 8182773"/>
              <a:gd name="connsiteY104" fmla="*/ 5438775 h 6838950"/>
              <a:gd name="connsiteX105" fmla="*/ 5724525 w 8182773"/>
              <a:gd name="connsiteY105" fmla="*/ 5448300 h 6838950"/>
              <a:gd name="connsiteX106" fmla="*/ 5762625 w 8182773"/>
              <a:gd name="connsiteY106" fmla="*/ 5457825 h 6838950"/>
              <a:gd name="connsiteX107" fmla="*/ 5838825 w 8182773"/>
              <a:gd name="connsiteY107" fmla="*/ 5486400 h 6838950"/>
              <a:gd name="connsiteX108" fmla="*/ 5867400 w 8182773"/>
              <a:gd name="connsiteY108" fmla="*/ 5495925 h 6838950"/>
              <a:gd name="connsiteX109" fmla="*/ 6019800 w 8182773"/>
              <a:gd name="connsiteY109" fmla="*/ 5524500 h 6838950"/>
              <a:gd name="connsiteX110" fmla="*/ 6105525 w 8182773"/>
              <a:gd name="connsiteY110" fmla="*/ 5534025 h 6838950"/>
              <a:gd name="connsiteX111" fmla="*/ 6153150 w 8182773"/>
              <a:gd name="connsiteY111" fmla="*/ 5553075 h 6838950"/>
              <a:gd name="connsiteX112" fmla="*/ 6457950 w 8182773"/>
              <a:gd name="connsiteY112" fmla="*/ 5581650 h 6838950"/>
              <a:gd name="connsiteX113" fmla="*/ 6762750 w 8182773"/>
              <a:gd name="connsiteY113" fmla="*/ 5562600 h 6838950"/>
              <a:gd name="connsiteX114" fmla="*/ 6819900 w 8182773"/>
              <a:gd name="connsiteY114" fmla="*/ 5543550 h 6838950"/>
              <a:gd name="connsiteX115" fmla="*/ 6867525 w 8182773"/>
              <a:gd name="connsiteY115" fmla="*/ 5534025 h 6838950"/>
              <a:gd name="connsiteX116" fmla="*/ 6981825 w 8182773"/>
              <a:gd name="connsiteY116" fmla="*/ 5514975 h 6838950"/>
              <a:gd name="connsiteX117" fmla="*/ 7162800 w 8182773"/>
              <a:gd name="connsiteY117" fmla="*/ 5495925 h 6838950"/>
              <a:gd name="connsiteX118" fmla="*/ 7324725 w 8182773"/>
              <a:gd name="connsiteY118" fmla="*/ 5514975 h 6838950"/>
              <a:gd name="connsiteX119" fmla="*/ 7381875 w 8182773"/>
              <a:gd name="connsiteY119" fmla="*/ 5534025 h 6838950"/>
              <a:gd name="connsiteX120" fmla="*/ 7410450 w 8182773"/>
              <a:gd name="connsiteY120" fmla="*/ 5543550 h 6838950"/>
              <a:gd name="connsiteX121" fmla="*/ 7439025 w 8182773"/>
              <a:gd name="connsiteY121" fmla="*/ 5562600 h 6838950"/>
              <a:gd name="connsiteX122" fmla="*/ 7496175 w 8182773"/>
              <a:gd name="connsiteY122" fmla="*/ 5591175 h 6838950"/>
              <a:gd name="connsiteX123" fmla="*/ 7534275 w 8182773"/>
              <a:gd name="connsiteY123" fmla="*/ 5629275 h 6838950"/>
              <a:gd name="connsiteX124" fmla="*/ 7572375 w 8182773"/>
              <a:gd name="connsiteY124" fmla="*/ 5657850 h 6838950"/>
              <a:gd name="connsiteX125" fmla="*/ 7600950 w 8182773"/>
              <a:gd name="connsiteY125" fmla="*/ 5686425 h 6838950"/>
              <a:gd name="connsiteX126" fmla="*/ 7639050 w 8182773"/>
              <a:gd name="connsiteY126" fmla="*/ 5705475 h 6838950"/>
              <a:gd name="connsiteX127" fmla="*/ 7715250 w 8182773"/>
              <a:gd name="connsiteY127" fmla="*/ 5762625 h 6838950"/>
              <a:gd name="connsiteX128" fmla="*/ 7762875 w 8182773"/>
              <a:gd name="connsiteY128" fmla="*/ 5800725 h 6838950"/>
              <a:gd name="connsiteX129" fmla="*/ 7791450 w 8182773"/>
              <a:gd name="connsiteY129" fmla="*/ 5819775 h 6838950"/>
              <a:gd name="connsiteX130" fmla="*/ 7820025 w 8182773"/>
              <a:gd name="connsiteY130" fmla="*/ 5848350 h 6838950"/>
              <a:gd name="connsiteX131" fmla="*/ 7848600 w 8182773"/>
              <a:gd name="connsiteY131" fmla="*/ 5867400 h 6838950"/>
              <a:gd name="connsiteX132" fmla="*/ 7934325 w 8182773"/>
              <a:gd name="connsiteY132" fmla="*/ 5943600 h 6838950"/>
              <a:gd name="connsiteX133" fmla="*/ 7972425 w 8182773"/>
              <a:gd name="connsiteY133" fmla="*/ 6000750 h 6838950"/>
              <a:gd name="connsiteX134" fmla="*/ 8010525 w 8182773"/>
              <a:gd name="connsiteY134" fmla="*/ 6048375 h 6838950"/>
              <a:gd name="connsiteX135" fmla="*/ 8029575 w 8182773"/>
              <a:gd name="connsiteY135" fmla="*/ 6086475 h 6838950"/>
              <a:gd name="connsiteX136" fmla="*/ 8067675 w 8182773"/>
              <a:gd name="connsiteY136" fmla="*/ 6172200 h 6838950"/>
              <a:gd name="connsiteX137" fmla="*/ 8096250 w 8182773"/>
              <a:gd name="connsiteY137" fmla="*/ 6238875 h 6838950"/>
              <a:gd name="connsiteX138" fmla="*/ 8105775 w 8182773"/>
              <a:gd name="connsiteY138" fmla="*/ 6362700 h 6838950"/>
              <a:gd name="connsiteX139" fmla="*/ 8115300 w 8182773"/>
              <a:gd name="connsiteY139" fmla="*/ 6553200 h 6838950"/>
              <a:gd name="connsiteX140" fmla="*/ 8153400 w 8182773"/>
              <a:gd name="connsiteY140" fmla="*/ 6686550 h 6838950"/>
              <a:gd name="connsiteX141" fmla="*/ 8162925 w 8182773"/>
              <a:gd name="connsiteY141" fmla="*/ 6715125 h 6838950"/>
              <a:gd name="connsiteX142" fmla="*/ 8172450 w 8182773"/>
              <a:gd name="connsiteY142" fmla="*/ 6772275 h 6838950"/>
              <a:gd name="connsiteX143" fmla="*/ 8181975 w 8182773"/>
              <a:gd name="connsiteY143" fmla="*/ 6800850 h 6838950"/>
              <a:gd name="connsiteX144" fmla="*/ 8181975 w 8182773"/>
              <a:gd name="connsiteY144" fmla="*/ 6838950 h 683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8182773" h="6838950">
                <a:moveTo>
                  <a:pt x="0" y="0"/>
                </a:moveTo>
                <a:cubicBezTo>
                  <a:pt x="15875" y="12700"/>
                  <a:pt x="32325" y="24713"/>
                  <a:pt x="47625" y="38100"/>
                </a:cubicBezTo>
                <a:cubicBezTo>
                  <a:pt x="57762" y="46970"/>
                  <a:pt x="65852" y="58051"/>
                  <a:pt x="76200" y="66675"/>
                </a:cubicBezTo>
                <a:cubicBezTo>
                  <a:pt x="103706" y="89596"/>
                  <a:pt x="129497" y="95383"/>
                  <a:pt x="161925" y="114300"/>
                </a:cubicBezTo>
                <a:cubicBezTo>
                  <a:pt x="181701" y="125836"/>
                  <a:pt x="199759" y="140108"/>
                  <a:pt x="219075" y="152400"/>
                </a:cubicBezTo>
                <a:cubicBezTo>
                  <a:pt x="234694" y="162339"/>
                  <a:pt x="266700" y="180975"/>
                  <a:pt x="266700" y="180975"/>
                </a:cubicBezTo>
                <a:cubicBezTo>
                  <a:pt x="279400" y="196850"/>
                  <a:pt x="291063" y="213614"/>
                  <a:pt x="304800" y="228600"/>
                </a:cubicBezTo>
                <a:cubicBezTo>
                  <a:pt x="326039" y="251769"/>
                  <a:pt x="352616" y="270130"/>
                  <a:pt x="371475" y="295275"/>
                </a:cubicBezTo>
                <a:cubicBezTo>
                  <a:pt x="381000" y="307975"/>
                  <a:pt x="387763" y="323322"/>
                  <a:pt x="400050" y="333375"/>
                </a:cubicBezTo>
                <a:cubicBezTo>
                  <a:pt x="423232" y="352342"/>
                  <a:pt x="451623" y="363951"/>
                  <a:pt x="476250" y="381000"/>
                </a:cubicBezTo>
                <a:cubicBezTo>
                  <a:pt x="492965" y="392572"/>
                  <a:pt x="506723" y="408185"/>
                  <a:pt x="523875" y="419100"/>
                </a:cubicBezTo>
                <a:cubicBezTo>
                  <a:pt x="565186" y="445389"/>
                  <a:pt x="592686" y="451562"/>
                  <a:pt x="638175" y="466725"/>
                </a:cubicBezTo>
                <a:cubicBezTo>
                  <a:pt x="650875" y="476250"/>
                  <a:pt x="662398" y="487590"/>
                  <a:pt x="676275" y="495300"/>
                </a:cubicBezTo>
                <a:cubicBezTo>
                  <a:pt x="712240" y="515281"/>
                  <a:pt x="743270" y="516609"/>
                  <a:pt x="781050" y="533400"/>
                </a:cubicBezTo>
                <a:cubicBezTo>
                  <a:pt x="791511" y="538049"/>
                  <a:pt x="799686" y="546770"/>
                  <a:pt x="809625" y="552450"/>
                </a:cubicBezTo>
                <a:cubicBezTo>
                  <a:pt x="821953" y="559495"/>
                  <a:pt x="836093" y="563357"/>
                  <a:pt x="847725" y="571500"/>
                </a:cubicBezTo>
                <a:cubicBezTo>
                  <a:pt x="868040" y="585720"/>
                  <a:pt x="884487" y="605010"/>
                  <a:pt x="904875" y="619125"/>
                </a:cubicBezTo>
                <a:cubicBezTo>
                  <a:pt x="925921" y="633695"/>
                  <a:pt x="950720" y="642347"/>
                  <a:pt x="971550" y="657225"/>
                </a:cubicBezTo>
                <a:cubicBezTo>
                  <a:pt x="995370" y="674239"/>
                  <a:pt x="1016467" y="694793"/>
                  <a:pt x="1038225" y="714375"/>
                </a:cubicBezTo>
                <a:cubicBezTo>
                  <a:pt x="1048237" y="723386"/>
                  <a:pt x="1055104" y="736267"/>
                  <a:pt x="1066800" y="742950"/>
                </a:cubicBezTo>
                <a:cubicBezTo>
                  <a:pt x="1078166" y="749445"/>
                  <a:pt x="1092200" y="749300"/>
                  <a:pt x="1104900" y="752475"/>
                </a:cubicBezTo>
                <a:cubicBezTo>
                  <a:pt x="1225381" y="832796"/>
                  <a:pt x="1099599" y="760233"/>
                  <a:pt x="1219200" y="800100"/>
                </a:cubicBezTo>
                <a:cubicBezTo>
                  <a:pt x="1239406" y="806835"/>
                  <a:pt x="1256961" y="819862"/>
                  <a:pt x="1276350" y="828675"/>
                </a:cubicBezTo>
                <a:cubicBezTo>
                  <a:pt x="1291915" y="835750"/>
                  <a:pt x="1307755" y="842318"/>
                  <a:pt x="1323975" y="847725"/>
                </a:cubicBezTo>
                <a:cubicBezTo>
                  <a:pt x="1368065" y="862422"/>
                  <a:pt x="1405116" y="868040"/>
                  <a:pt x="1447800" y="885825"/>
                </a:cubicBezTo>
                <a:cubicBezTo>
                  <a:pt x="1467460" y="894017"/>
                  <a:pt x="1486592" y="903601"/>
                  <a:pt x="1504950" y="914400"/>
                </a:cubicBezTo>
                <a:cubicBezTo>
                  <a:pt x="1540631" y="935389"/>
                  <a:pt x="1580453" y="951803"/>
                  <a:pt x="1609725" y="981075"/>
                </a:cubicBezTo>
                <a:cubicBezTo>
                  <a:pt x="1665226" y="1036576"/>
                  <a:pt x="1624098" y="997811"/>
                  <a:pt x="1724025" y="1076325"/>
                </a:cubicBezTo>
                <a:cubicBezTo>
                  <a:pt x="1740011" y="1088885"/>
                  <a:pt x="1757275" y="1100050"/>
                  <a:pt x="1771650" y="1114425"/>
                </a:cubicBezTo>
                <a:cubicBezTo>
                  <a:pt x="1787525" y="1130300"/>
                  <a:pt x="1801314" y="1148580"/>
                  <a:pt x="1819275" y="1162050"/>
                </a:cubicBezTo>
                <a:cubicBezTo>
                  <a:pt x="1827307" y="1168074"/>
                  <a:pt x="1838325" y="1168400"/>
                  <a:pt x="1847850" y="1171575"/>
                </a:cubicBezTo>
                <a:cubicBezTo>
                  <a:pt x="1873455" y="1190779"/>
                  <a:pt x="1904181" y="1215865"/>
                  <a:pt x="1933575" y="1228725"/>
                </a:cubicBezTo>
                <a:cubicBezTo>
                  <a:pt x="1967622" y="1243620"/>
                  <a:pt x="2004303" y="1251930"/>
                  <a:pt x="2038350" y="1266825"/>
                </a:cubicBezTo>
                <a:cubicBezTo>
                  <a:pt x="2055311" y="1274245"/>
                  <a:pt x="2069416" y="1287121"/>
                  <a:pt x="2085975" y="1295400"/>
                </a:cubicBezTo>
                <a:cubicBezTo>
                  <a:pt x="2150789" y="1327807"/>
                  <a:pt x="2157264" y="1325128"/>
                  <a:pt x="2228850" y="1343025"/>
                </a:cubicBezTo>
                <a:cubicBezTo>
                  <a:pt x="2299183" y="1395775"/>
                  <a:pt x="2232366" y="1349211"/>
                  <a:pt x="2324100" y="1400175"/>
                </a:cubicBezTo>
                <a:cubicBezTo>
                  <a:pt x="2395025" y="1439578"/>
                  <a:pt x="2316734" y="1426295"/>
                  <a:pt x="2466975" y="1476375"/>
                </a:cubicBezTo>
                <a:cubicBezTo>
                  <a:pt x="2476500" y="1479550"/>
                  <a:pt x="2486465" y="1481625"/>
                  <a:pt x="2495550" y="1485900"/>
                </a:cubicBezTo>
                <a:cubicBezTo>
                  <a:pt x="2540516" y="1507061"/>
                  <a:pt x="2581754" y="1536860"/>
                  <a:pt x="2628900" y="1552575"/>
                </a:cubicBezTo>
                <a:cubicBezTo>
                  <a:pt x="2675994" y="1568273"/>
                  <a:pt x="2736367" y="1585760"/>
                  <a:pt x="2781300" y="1609725"/>
                </a:cubicBezTo>
                <a:cubicBezTo>
                  <a:pt x="2965154" y="1707780"/>
                  <a:pt x="2751475" y="1610412"/>
                  <a:pt x="2933700" y="1695450"/>
                </a:cubicBezTo>
                <a:cubicBezTo>
                  <a:pt x="2955612" y="1705675"/>
                  <a:pt x="2977924" y="1715045"/>
                  <a:pt x="3000375" y="1724025"/>
                </a:cubicBezTo>
                <a:cubicBezTo>
                  <a:pt x="3025562" y="1734100"/>
                  <a:pt x="3051879" y="1741375"/>
                  <a:pt x="3076575" y="1752600"/>
                </a:cubicBezTo>
                <a:cubicBezTo>
                  <a:pt x="3086997" y="1757337"/>
                  <a:pt x="3094911" y="1766530"/>
                  <a:pt x="3105150" y="1771650"/>
                </a:cubicBezTo>
                <a:cubicBezTo>
                  <a:pt x="3114130" y="1776140"/>
                  <a:pt x="3124745" y="1776685"/>
                  <a:pt x="3133725" y="1781175"/>
                </a:cubicBezTo>
                <a:cubicBezTo>
                  <a:pt x="3199504" y="1814064"/>
                  <a:pt x="3121106" y="1789926"/>
                  <a:pt x="3200400" y="1809750"/>
                </a:cubicBezTo>
                <a:cubicBezTo>
                  <a:pt x="3219450" y="1825625"/>
                  <a:pt x="3237162" y="1843260"/>
                  <a:pt x="3257550" y="1857375"/>
                </a:cubicBezTo>
                <a:cubicBezTo>
                  <a:pt x="3316619" y="1898269"/>
                  <a:pt x="3317012" y="1883268"/>
                  <a:pt x="3362325" y="1924050"/>
                </a:cubicBezTo>
                <a:cubicBezTo>
                  <a:pt x="3382350" y="1942072"/>
                  <a:pt x="3398209" y="1964660"/>
                  <a:pt x="3419475" y="1981200"/>
                </a:cubicBezTo>
                <a:cubicBezTo>
                  <a:pt x="3426355" y="1986551"/>
                  <a:pt x="3482789" y="1999130"/>
                  <a:pt x="3486150" y="2000250"/>
                </a:cubicBezTo>
                <a:cubicBezTo>
                  <a:pt x="3526496" y="2013699"/>
                  <a:pt x="3545607" y="2024013"/>
                  <a:pt x="3581400" y="2047875"/>
                </a:cubicBezTo>
                <a:cubicBezTo>
                  <a:pt x="3651232" y="2094430"/>
                  <a:pt x="3588630" y="2057075"/>
                  <a:pt x="3657600" y="2114550"/>
                </a:cubicBezTo>
                <a:cubicBezTo>
                  <a:pt x="3681991" y="2134876"/>
                  <a:pt x="3707596" y="2153771"/>
                  <a:pt x="3733800" y="2171700"/>
                </a:cubicBezTo>
                <a:cubicBezTo>
                  <a:pt x="3767965" y="2195076"/>
                  <a:pt x="3809303" y="2209103"/>
                  <a:pt x="3838575" y="2238375"/>
                </a:cubicBezTo>
                <a:cubicBezTo>
                  <a:pt x="3888744" y="2288544"/>
                  <a:pt x="3844155" y="2246649"/>
                  <a:pt x="3905250" y="2295525"/>
                </a:cubicBezTo>
                <a:cubicBezTo>
                  <a:pt x="3924614" y="2311016"/>
                  <a:pt x="3943036" y="2327659"/>
                  <a:pt x="3962400" y="2343150"/>
                </a:cubicBezTo>
                <a:cubicBezTo>
                  <a:pt x="3990668" y="2365764"/>
                  <a:pt x="4019857" y="2387211"/>
                  <a:pt x="4048125" y="2409825"/>
                </a:cubicBezTo>
                <a:cubicBezTo>
                  <a:pt x="4067489" y="2425316"/>
                  <a:pt x="4090862" y="2437271"/>
                  <a:pt x="4105275" y="2457450"/>
                </a:cubicBezTo>
                <a:cubicBezTo>
                  <a:pt x="4121150" y="2479675"/>
                  <a:pt x="4135125" y="2503388"/>
                  <a:pt x="4152900" y="2524125"/>
                </a:cubicBezTo>
                <a:cubicBezTo>
                  <a:pt x="4173355" y="2547989"/>
                  <a:pt x="4219575" y="2590800"/>
                  <a:pt x="4219575" y="2590800"/>
                </a:cubicBezTo>
                <a:cubicBezTo>
                  <a:pt x="4242198" y="2658670"/>
                  <a:pt x="4207755" y="2572589"/>
                  <a:pt x="4276725" y="2657475"/>
                </a:cubicBezTo>
                <a:cubicBezTo>
                  <a:pt x="4305600" y="2693014"/>
                  <a:pt x="4332447" y="2730819"/>
                  <a:pt x="4352925" y="2771775"/>
                </a:cubicBezTo>
                <a:cubicBezTo>
                  <a:pt x="4359275" y="2784475"/>
                  <a:pt x="4364099" y="2798061"/>
                  <a:pt x="4371975" y="2809875"/>
                </a:cubicBezTo>
                <a:cubicBezTo>
                  <a:pt x="4383252" y="2826791"/>
                  <a:pt x="4399615" y="2840067"/>
                  <a:pt x="4410075" y="2857500"/>
                </a:cubicBezTo>
                <a:cubicBezTo>
                  <a:pt x="4452794" y="2928699"/>
                  <a:pt x="4401898" y="2886973"/>
                  <a:pt x="4457700" y="2924175"/>
                </a:cubicBezTo>
                <a:cubicBezTo>
                  <a:pt x="4475164" y="2976566"/>
                  <a:pt x="4456732" y="2929624"/>
                  <a:pt x="4486275" y="2981325"/>
                </a:cubicBezTo>
                <a:cubicBezTo>
                  <a:pt x="4493320" y="2993653"/>
                  <a:pt x="4497072" y="3007871"/>
                  <a:pt x="4505325" y="3019425"/>
                </a:cubicBezTo>
                <a:cubicBezTo>
                  <a:pt x="4513155" y="3030386"/>
                  <a:pt x="4524375" y="3038475"/>
                  <a:pt x="4533900" y="3048000"/>
                </a:cubicBezTo>
                <a:cubicBezTo>
                  <a:pt x="4561464" y="3158257"/>
                  <a:pt x="4515780" y="2984116"/>
                  <a:pt x="4572000" y="3152775"/>
                </a:cubicBezTo>
                <a:cubicBezTo>
                  <a:pt x="4577120" y="3168134"/>
                  <a:pt x="4575992" y="3185185"/>
                  <a:pt x="4581525" y="3200400"/>
                </a:cubicBezTo>
                <a:cubicBezTo>
                  <a:pt x="4588804" y="3220416"/>
                  <a:pt x="4601093" y="3238250"/>
                  <a:pt x="4610100" y="3257550"/>
                </a:cubicBezTo>
                <a:cubicBezTo>
                  <a:pt x="4623324" y="3285886"/>
                  <a:pt x="4637793" y="3313788"/>
                  <a:pt x="4648200" y="3343275"/>
                </a:cubicBezTo>
                <a:cubicBezTo>
                  <a:pt x="4689125" y="3459228"/>
                  <a:pt x="4644377" y="3385165"/>
                  <a:pt x="4686300" y="3448050"/>
                </a:cubicBezTo>
                <a:cubicBezTo>
                  <a:pt x="4695825" y="3486150"/>
                  <a:pt x="4708419" y="3523612"/>
                  <a:pt x="4714875" y="3562350"/>
                </a:cubicBezTo>
                <a:cubicBezTo>
                  <a:pt x="4726552" y="3632413"/>
                  <a:pt x="4719716" y="3600764"/>
                  <a:pt x="4733925" y="3657600"/>
                </a:cubicBezTo>
                <a:cubicBezTo>
                  <a:pt x="4742336" y="3741714"/>
                  <a:pt x="4746792" y="3799804"/>
                  <a:pt x="4762500" y="3886200"/>
                </a:cubicBezTo>
                <a:cubicBezTo>
                  <a:pt x="4767184" y="3911959"/>
                  <a:pt x="4776415" y="3936727"/>
                  <a:pt x="4781550" y="3962400"/>
                </a:cubicBezTo>
                <a:cubicBezTo>
                  <a:pt x="4806280" y="4086048"/>
                  <a:pt x="4772916" y="3974598"/>
                  <a:pt x="4810125" y="4086225"/>
                </a:cubicBezTo>
                <a:lnTo>
                  <a:pt x="4829175" y="4143375"/>
                </a:lnTo>
                <a:cubicBezTo>
                  <a:pt x="4832350" y="4165600"/>
                  <a:pt x="4835199" y="4187874"/>
                  <a:pt x="4838700" y="4210050"/>
                </a:cubicBezTo>
                <a:cubicBezTo>
                  <a:pt x="4844724" y="4248203"/>
                  <a:pt x="4852288" y="4286113"/>
                  <a:pt x="4857750" y="4324350"/>
                </a:cubicBezTo>
                <a:cubicBezTo>
                  <a:pt x="4860925" y="4346575"/>
                  <a:pt x="4862872" y="4369010"/>
                  <a:pt x="4867275" y="4391025"/>
                </a:cubicBezTo>
                <a:cubicBezTo>
                  <a:pt x="4871947" y="4414384"/>
                  <a:pt x="4885523" y="4437047"/>
                  <a:pt x="4895850" y="4457700"/>
                </a:cubicBezTo>
                <a:cubicBezTo>
                  <a:pt x="4903783" y="4497367"/>
                  <a:pt x="4904811" y="4506433"/>
                  <a:pt x="4914900" y="4543425"/>
                </a:cubicBezTo>
                <a:cubicBezTo>
                  <a:pt x="4926046" y="4584292"/>
                  <a:pt x="4934857" y="4609421"/>
                  <a:pt x="4943475" y="4648200"/>
                </a:cubicBezTo>
                <a:cubicBezTo>
                  <a:pt x="4947822" y="4667763"/>
                  <a:pt x="4952313" y="4703975"/>
                  <a:pt x="4962525" y="4724400"/>
                </a:cubicBezTo>
                <a:cubicBezTo>
                  <a:pt x="4967645" y="4734639"/>
                  <a:pt x="4976455" y="4742736"/>
                  <a:pt x="4981575" y="4752975"/>
                </a:cubicBezTo>
                <a:cubicBezTo>
                  <a:pt x="5013983" y="4817790"/>
                  <a:pt x="4960599" y="4740368"/>
                  <a:pt x="5010150" y="4819650"/>
                </a:cubicBezTo>
                <a:cubicBezTo>
                  <a:pt x="5081739" y="4934193"/>
                  <a:pt x="4993349" y="4772262"/>
                  <a:pt x="5067300" y="4905375"/>
                </a:cubicBezTo>
                <a:cubicBezTo>
                  <a:pt x="5074196" y="4917787"/>
                  <a:pt x="5080757" y="4930424"/>
                  <a:pt x="5086350" y="4943475"/>
                </a:cubicBezTo>
                <a:cubicBezTo>
                  <a:pt x="5090305" y="4952703"/>
                  <a:pt x="5090894" y="4963333"/>
                  <a:pt x="5095875" y="4972050"/>
                </a:cubicBezTo>
                <a:cubicBezTo>
                  <a:pt x="5103751" y="4985833"/>
                  <a:pt x="5115346" y="4997145"/>
                  <a:pt x="5124450" y="5010150"/>
                </a:cubicBezTo>
                <a:cubicBezTo>
                  <a:pt x="5137580" y="5028907"/>
                  <a:pt x="5149850" y="5048250"/>
                  <a:pt x="5162550" y="5067300"/>
                </a:cubicBezTo>
                <a:cubicBezTo>
                  <a:pt x="5168900" y="5076825"/>
                  <a:pt x="5173505" y="5087780"/>
                  <a:pt x="5181600" y="5095875"/>
                </a:cubicBezTo>
                <a:cubicBezTo>
                  <a:pt x="5191125" y="5105400"/>
                  <a:pt x="5199948" y="5115684"/>
                  <a:pt x="5210175" y="5124450"/>
                </a:cubicBezTo>
                <a:cubicBezTo>
                  <a:pt x="5222228" y="5134781"/>
                  <a:pt x="5237050" y="5141800"/>
                  <a:pt x="5248275" y="5153025"/>
                </a:cubicBezTo>
                <a:cubicBezTo>
                  <a:pt x="5259500" y="5164250"/>
                  <a:pt x="5264797" y="5180794"/>
                  <a:pt x="5276850" y="5191125"/>
                </a:cubicBezTo>
                <a:cubicBezTo>
                  <a:pt x="5287631" y="5200366"/>
                  <a:pt x="5303862" y="5201305"/>
                  <a:pt x="5314950" y="5210175"/>
                </a:cubicBezTo>
                <a:cubicBezTo>
                  <a:pt x="5335987" y="5227005"/>
                  <a:pt x="5350547" y="5251161"/>
                  <a:pt x="5372100" y="5267325"/>
                </a:cubicBezTo>
                <a:lnTo>
                  <a:pt x="5486400" y="5353050"/>
                </a:lnTo>
                <a:cubicBezTo>
                  <a:pt x="5499100" y="5362575"/>
                  <a:pt x="5510301" y="5374525"/>
                  <a:pt x="5524500" y="5381625"/>
                </a:cubicBezTo>
                <a:cubicBezTo>
                  <a:pt x="5537200" y="5387975"/>
                  <a:pt x="5549549" y="5395082"/>
                  <a:pt x="5562600" y="5400675"/>
                </a:cubicBezTo>
                <a:cubicBezTo>
                  <a:pt x="5585438" y="5410463"/>
                  <a:pt x="5605108" y="5412820"/>
                  <a:pt x="5629275" y="5419725"/>
                </a:cubicBezTo>
                <a:cubicBezTo>
                  <a:pt x="5638929" y="5422483"/>
                  <a:pt x="5648196" y="5426492"/>
                  <a:pt x="5657850" y="5429250"/>
                </a:cubicBezTo>
                <a:cubicBezTo>
                  <a:pt x="5670437" y="5432846"/>
                  <a:pt x="5683363" y="5435179"/>
                  <a:pt x="5695950" y="5438775"/>
                </a:cubicBezTo>
                <a:cubicBezTo>
                  <a:pt x="5705604" y="5441533"/>
                  <a:pt x="5714871" y="5445542"/>
                  <a:pt x="5724525" y="5448300"/>
                </a:cubicBezTo>
                <a:cubicBezTo>
                  <a:pt x="5737112" y="5451896"/>
                  <a:pt x="5750038" y="5454229"/>
                  <a:pt x="5762625" y="5457825"/>
                </a:cubicBezTo>
                <a:cubicBezTo>
                  <a:pt x="5792893" y="5466473"/>
                  <a:pt x="5806617" y="5474322"/>
                  <a:pt x="5838825" y="5486400"/>
                </a:cubicBezTo>
                <a:cubicBezTo>
                  <a:pt x="5848226" y="5489925"/>
                  <a:pt x="5857617" y="5493667"/>
                  <a:pt x="5867400" y="5495925"/>
                </a:cubicBezTo>
                <a:cubicBezTo>
                  <a:pt x="5894431" y="5502163"/>
                  <a:pt x="5982697" y="5519553"/>
                  <a:pt x="6019800" y="5524500"/>
                </a:cubicBezTo>
                <a:cubicBezTo>
                  <a:pt x="6048299" y="5528300"/>
                  <a:pt x="6076950" y="5530850"/>
                  <a:pt x="6105525" y="5534025"/>
                </a:cubicBezTo>
                <a:cubicBezTo>
                  <a:pt x="6121400" y="5540375"/>
                  <a:pt x="6136267" y="5550374"/>
                  <a:pt x="6153150" y="5553075"/>
                </a:cubicBezTo>
                <a:cubicBezTo>
                  <a:pt x="6202833" y="5561024"/>
                  <a:pt x="6387207" y="5575755"/>
                  <a:pt x="6457950" y="5581650"/>
                </a:cubicBezTo>
                <a:cubicBezTo>
                  <a:pt x="6477093" y="5580818"/>
                  <a:pt x="6694318" y="5576286"/>
                  <a:pt x="6762750" y="5562600"/>
                </a:cubicBezTo>
                <a:cubicBezTo>
                  <a:pt x="6782441" y="5558662"/>
                  <a:pt x="6800527" y="5548834"/>
                  <a:pt x="6819900" y="5543550"/>
                </a:cubicBezTo>
                <a:cubicBezTo>
                  <a:pt x="6835519" y="5539290"/>
                  <a:pt x="6851582" y="5536838"/>
                  <a:pt x="6867525" y="5534025"/>
                </a:cubicBezTo>
                <a:lnTo>
                  <a:pt x="6981825" y="5514975"/>
                </a:lnTo>
                <a:cubicBezTo>
                  <a:pt x="7079809" y="5498644"/>
                  <a:pt x="7019719" y="5506931"/>
                  <a:pt x="7162800" y="5495925"/>
                </a:cubicBezTo>
                <a:cubicBezTo>
                  <a:pt x="7199547" y="5499266"/>
                  <a:pt x="7281038" y="5504053"/>
                  <a:pt x="7324725" y="5514975"/>
                </a:cubicBezTo>
                <a:cubicBezTo>
                  <a:pt x="7344206" y="5519845"/>
                  <a:pt x="7362825" y="5527675"/>
                  <a:pt x="7381875" y="5534025"/>
                </a:cubicBezTo>
                <a:cubicBezTo>
                  <a:pt x="7391400" y="5537200"/>
                  <a:pt x="7402096" y="5537981"/>
                  <a:pt x="7410450" y="5543550"/>
                </a:cubicBezTo>
                <a:cubicBezTo>
                  <a:pt x="7419975" y="5549900"/>
                  <a:pt x="7429018" y="5557041"/>
                  <a:pt x="7439025" y="5562600"/>
                </a:cubicBezTo>
                <a:cubicBezTo>
                  <a:pt x="7457643" y="5572943"/>
                  <a:pt x="7478727" y="5578961"/>
                  <a:pt x="7496175" y="5591175"/>
                </a:cubicBezTo>
                <a:cubicBezTo>
                  <a:pt x="7510889" y="5601475"/>
                  <a:pt x="7520758" y="5617448"/>
                  <a:pt x="7534275" y="5629275"/>
                </a:cubicBezTo>
                <a:cubicBezTo>
                  <a:pt x="7546222" y="5639729"/>
                  <a:pt x="7560322" y="5647519"/>
                  <a:pt x="7572375" y="5657850"/>
                </a:cubicBezTo>
                <a:cubicBezTo>
                  <a:pt x="7582602" y="5666616"/>
                  <a:pt x="7589989" y="5678595"/>
                  <a:pt x="7600950" y="5686425"/>
                </a:cubicBezTo>
                <a:cubicBezTo>
                  <a:pt x="7612504" y="5694678"/>
                  <a:pt x="7627236" y="5697599"/>
                  <a:pt x="7639050" y="5705475"/>
                </a:cubicBezTo>
                <a:cubicBezTo>
                  <a:pt x="7665468" y="5723087"/>
                  <a:pt x="7690084" y="5743267"/>
                  <a:pt x="7715250" y="5762625"/>
                </a:cubicBezTo>
                <a:cubicBezTo>
                  <a:pt x="7731364" y="5775020"/>
                  <a:pt x="7745959" y="5789448"/>
                  <a:pt x="7762875" y="5800725"/>
                </a:cubicBezTo>
                <a:cubicBezTo>
                  <a:pt x="7772400" y="5807075"/>
                  <a:pt x="7782656" y="5812446"/>
                  <a:pt x="7791450" y="5819775"/>
                </a:cubicBezTo>
                <a:cubicBezTo>
                  <a:pt x="7801798" y="5828399"/>
                  <a:pt x="7809677" y="5839726"/>
                  <a:pt x="7820025" y="5848350"/>
                </a:cubicBezTo>
                <a:cubicBezTo>
                  <a:pt x="7828819" y="5855679"/>
                  <a:pt x="7839564" y="5860372"/>
                  <a:pt x="7848600" y="5867400"/>
                </a:cubicBezTo>
                <a:cubicBezTo>
                  <a:pt x="7860969" y="5877020"/>
                  <a:pt x="7918162" y="5922820"/>
                  <a:pt x="7934325" y="5943600"/>
                </a:cubicBezTo>
                <a:cubicBezTo>
                  <a:pt x="7948381" y="5961672"/>
                  <a:pt x="7958959" y="5982234"/>
                  <a:pt x="7972425" y="6000750"/>
                </a:cubicBezTo>
                <a:cubicBezTo>
                  <a:pt x="7984382" y="6017192"/>
                  <a:pt x="7999248" y="6031459"/>
                  <a:pt x="8010525" y="6048375"/>
                </a:cubicBezTo>
                <a:cubicBezTo>
                  <a:pt x="8018401" y="6060189"/>
                  <a:pt x="8023625" y="6073583"/>
                  <a:pt x="8029575" y="6086475"/>
                </a:cubicBezTo>
                <a:cubicBezTo>
                  <a:pt x="8042679" y="6114867"/>
                  <a:pt x="8054571" y="6143808"/>
                  <a:pt x="8067675" y="6172200"/>
                </a:cubicBezTo>
                <a:cubicBezTo>
                  <a:pt x="8095923" y="6233404"/>
                  <a:pt x="8078906" y="6186842"/>
                  <a:pt x="8096250" y="6238875"/>
                </a:cubicBezTo>
                <a:cubicBezTo>
                  <a:pt x="8099425" y="6280150"/>
                  <a:pt x="8103271" y="6321379"/>
                  <a:pt x="8105775" y="6362700"/>
                </a:cubicBezTo>
                <a:cubicBezTo>
                  <a:pt x="8109621" y="6426163"/>
                  <a:pt x="8108527" y="6489982"/>
                  <a:pt x="8115300" y="6553200"/>
                </a:cubicBezTo>
                <a:cubicBezTo>
                  <a:pt x="8119077" y="6588451"/>
                  <a:pt x="8141520" y="6650910"/>
                  <a:pt x="8153400" y="6686550"/>
                </a:cubicBezTo>
                <a:cubicBezTo>
                  <a:pt x="8156575" y="6696075"/>
                  <a:pt x="8161274" y="6705221"/>
                  <a:pt x="8162925" y="6715125"/>
                </a:cubicBezTo>
                <a:cubicBezTo>
                  <a:pt x="8166100" y="6734175"/>
                  <a:pt x="8168260" y="6753422"/>
                  <a:pt x="8172450" y="6772275"/>
                </a:cubicBezTo>
                <a:cubicBezTo>
                  <a:pt x="8174628" y="6782076"/>
                  <a:pt x="8180555" y="6790911"/>
                  <a:pt x="8181975" y="6800850"/>
                </a:cubicBezTo>
                <a:cubicBezTo>
                  <a:pt x="8183771" y="6813422"/>
                  <a:pt x="8181975" y="6826250"/>
                  <a:pt x="8181975" y="683895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533ACAFD-A8D3-400C-A41A-B0EB7265E57B}"/>
              </a:ext>
            </a:extLst>
          </p:cNvPr>
          <p:cNvSpPr/>
          <p:nvPr/>
        </p:nvSpPr>
        <p:spPr>
          <a:xfrm rot="8391868">
            <a:off x="8453441" y="5898320"/>
            <a:ext cx="590550" cy="676275"/>
          </a:xfrm>
          <a:prstGeom prst="uturnArrow">
            <a:avLst>
              <a:gd name="adj1" fmla="val 25000"/>
              <a:gd name="adj2" fmla="val 24807"/>
              <a:gd name="adj3" fmla="val 25000"/>
              <a:gd name="adj4" fmla="val 43750"/>
              <a:gd name="adj5" fmla="val 9355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2E929C4-7E48-40EF-BE20-BAEBEA4EC74A}"/>
              </a:ext>
            </a:extLst>
          </p:cNvPr>
          <p:cNvSpPr/>
          <p:nvPr/>
        </p:nvSpPr>
        <p:spPr>
          <a:xfrm>
            <a:off x="9184216" y="5561511"/>
            <a:ext cx="1998134" cy="92189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Turnaround point for 42.2km at </a:t>
            </a:r>
            <a:r>
              <a:rPr lang="en-ZA" dirty="0" err="1"/>
              <a:t>Assegaai</a:t>
            </a:r>
            <a:r>
              <a:rPr lang="en-ZA" dirty="0"/>
              <a:t> River</a:t>
            </a:r>
          </a:p>
        </p:txBody>
      </p:sp>
      <p:pic>
        <p:nvPicPr>
          <p:cNvPr id="11" name="Graphic 10" descr="Grinning face outline with solid fill">
            <a:extLst>
              <a:ext uri="{FF2B5EF4-FFF2-40B4-BE49-F238E27FC236}">
                <a16:creationId xmlns:a16="http://schemas.microsoft.com/office/drawing/2014/main" id="{E4B68DCF-3457-43E3-8680-468479CAC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0280" y="6315166"/>
            <a:ext cx="629180" cy="62918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9FAAF41-AECD-E749-D849-C3559B3593BE}"/>
              </a:ext>
            </a:extLst>
          </p:cNvPr>
          <p:cNvSpPr/>
          <p:nvPr/>
        </p:nvSpPr>
        <p:spPr>
          <a:xfrm rot="2589833" flipH="1">
            <a:off x="318098" y="442975"/>
            <a:ext cx="1093121" cy="62005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n w="0"/>
                <a:solidFill>
                  <a:schemeClr val="bg1"/>
                </a:solidFill>
              </a:rPr>
              <a:t>Return to Rugby Club</a:t>
            </a:r>
            <a:endParaRPr lang="en-ZA" sz="200" b="1" dirty="0">
              <a:solidFill>
                <a:schemeClr val="bg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8E5D30-ACC5-A587-8D85-971240E60EF5}"/>
              </a:ext>
            </a:extLst>
          </p:cNvPr>
          <p:cNvSpPr/>
          <p:nvPr/>
        </p:nvSpPr>
        <p:spPr>
          <a:xfrm rot="2234573">
            <a:off x="1867895" y="204400"/>
            <a:ext cx="1403170" cy="651368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ln w="0"/>
                <a:solidFill>
                  <a:schemeClr val="bg1"/>
                </a:solidFill>
              </a:rPr>
              <a:t>Continue to </a:t>
            </a:r>
            <a:r>
              <a:rPr lang="en-ZA" sz="1100" b="1" dirty="0" err="1">
                <a:ln w="0"/>
                <a:solidFill>
                  <a:schemeClr val="bg1"/>
                </a:solidFill>
              </a:rPr>
              <a:t>Assegaai</a:t>
            </a:r>
            <a:r>
              <a:rPr lang="en-ZA" sz="1100" b="1" dirty="0">
                <a:ln w="0"/>
                <a:solidFill>
                  <a:schemeClr val="bg1"/>
                </a:solidFill>
              </a:rPr>
              <a:t> River</a:t>
            </a:r>
            <a:endParaRPr lang="en-ZA" sz="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CA50C7-CCF6-461B-93EB-EB9874CC9603}"/>
              </a:ext>
            </a:extLst>
          </p:cNvPr>
          <p:cNvGrpSpPr/>
          <p:nvPr/>
        </p:nvGrpSpPr>
        <p:grpSpPr>
          <a:xfrm>
            <a:off x="1524000" y="0"/>
            <a:ext cx="7940040" cy="6858000"/>
            <a:chOff x="0" y="0"/>
            <a:chExt cx="7940040" cy="68580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AF5AA53-3A14-4214-B7D9-1354F92D8D9F}"/>
                </a:ext>
              </a:extLst>
            </p:cNvPr>
            <p:cNvGrpSpPr/>
            <p:nvPr/>
          </p:nvGrpSpPr>
          <p:grpSpPr>
            <a:xfrm>
              <a:off x="0" y="0"/>
              <a:ext cx="7940040" cy="6858000"/>
              <a:chOff x="1192896" y="720725"/>
              <a:chExt cx="6381970" cy="514350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E2771E5-9562-444C-BDEA-74B97AEE91D4}"/>
                  </a:ext>
                </a:extLst>
              </p:cNvPr>
              <p:cNvGrpSpPr/>
              <p:nvPr/>
            </p:nvGrpSpPr>
            <p:grpSpPr>
              <a:xfrm>
                <a:off x="1192896" y="720725"/>
                <a:ext cx="6381970" cy="5143500"/>
                <a:chOff x="1590528" y="-182033"/>
                <a:chExt cx="8509293" cy="685800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5A011B4E-10C5-4484-A478-E1BB9F9D40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90528" y="-182033"/>
                  <a:ext cx="8509293" cy="6858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2EF13746-C85B-4B93-8708-EE54CD87C1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24250" y="4260850"/>
                  <a:ext cx="812800" cy="17780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09718A8A-02A8-452F-B2CE-2CB09E3E4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8700" y="4438650"/>
                  <a:ext cx="361950" cy="1778001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2BA9191B-F02D-4639-BE61-639D41EADC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30650" y="5055864"/>
                  <a:ext cx="5124450" cy="1174751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0E744C9-FC97-4903-9ABA-E12FC3536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95814" y="4991100"/>
                  <a:ext cx="4313236" cy="995363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Arrow: Right 33">
                  <a:extLst>
                    <a:ext uri="{FF2B5EF4-FFF2-40B4-BE49-F238E27FC236}">
                      <a16:creationId xmlns:a16="http://schemas.microsoft.com/office/drawing/2014/main" id="{55FC4E41-3C92-44C8-B56A-6C821704CDA8}"/>
                    </a:ext>
                  </a:extLst>
                </p:cNvPr>
                <p:cNvSpPr/>
                <p:nvPr/>
              </p:nvSpPr>
              <p:spPr>
                <a:xfrm rot="15489782">
                  <a:off x="3919843" y="4820161"/>
                  <a:ext cx="403538" cy="235214"/>
                </a:xfrm>
                <a:prstGeom prst="rightArrow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450" b="1" dirty="0">
                      <a:ln w="0"/>
                      <a:solidFill>
                        <a:schemeClr val="bg1"/>
                      </a:solidFill>
                    </a:rPr>
                    <a:t>Start</a:t>
                  </a:r>
                  <a:endParaRPr lang="en-ZA" sz="4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8CFBA2EE-4016-48AA-B9B5-A1D58DC96011}"/>
                    </a:ext>
                  </a:extLst>
                </p:cNvPr>
                <p:cNvSpPr/>
                <p:nvPr/>
              </p:nvSpPr>
              <p:spPr>
                <a:xfrm rot="20850176">
                  <a:off x="4023518" y="5140001"/>
                  <a:ext cx="361950" cy="161936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375" b="1" dirty="0">
                      <a:solidFill>
                        <a:schemeClr val="bg1"/>
                      </a:solidFill>
                    </a:rPr>
                    <a:t>Finish</a:t>
                  </a:r>
                </a:p>
              </p:txBody>
            </p:sp>
            <p:cxnSp>
              <p:nvCxnSpPr>
                <p:cNvPr id="39" name="Connector: Curved 38">
                  <a:extLst>
                    <a:ext uri="{FF2B5EF4-FFF2-40B4-BE49-F238E27FC236}">
                      <a16:creationId xmlns:a16="http://schemas.microsoft.com/office/drawing/2014/main" id="{3B4ECF62-61D8-4A98-8398-88330D2BE13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3967957" y="4364832"/>
                  <a:ext cx="473075" cy="265112"/>
                </a:xfrm>
                <a:prstGeom prst="curvedConnector3">
                  <a:avLst>
                    <a:gd name="adj1" fmla="val 60571"/>
                  </a:avLst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or: Curved 39">
                  <a:extLst>
                    <a:ext uri="{FF2B5EF4-FFF2-40B4-BE49-F238E27FC236}">
                      <a16:creationId xmlns:a16="http://schemas.microsoft.com/office/drawing/2014/main" id="{D2ABFAA1-881D-443E-9FB2-FC25DED9BAFD}"/>
                    </a:ext>
                  </a:extLst>
                </p:cNvPr>
                <p:cNvCxnSpPr>
                  <a:cxnSpLocks/>
                  <a:endCxn id="36" idx="2"/>
                </p:cNvCxnSpPr>
                <p:nvPr/>
              </p:nvCxnSpPr>
              <p:spPr>
                <a:xfrm rot="16200000" flipV="1">
                  <a:off x="4065692" y="5456341"/>
                  <a:ext cx="686444" cy="373799"/>
                </a:xfrm>
                <a:prstGeom prst="curvedConnector3">
                  <a:avLst>
                    <a:gd name="adj1" fmla="val 67691"/>
                  </a:avLst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A2C51B6-0F75-43AE-B404-87E1A6C95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9337" y="2023467"/>
                <a:ext cx="552451" cy="257710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949DB9B-9FC2-4155-B335-82111ECF2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73545" y="1935957"/>
                <a:ext cx="584444" cy="271026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CD74E80-5630-4EAF-AA0D-64B0BB5002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15026" y="1935956"/>
                <a:ext cx="258519" cy="5357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or: Curved 29">
                <a:extLst>
                  <a:ext uri="{FF2B5EF4-FFF2-40B4-BE49-F238E27FC236}">
                    <a16:creationId xmlns:a16="http://schemas.microsoft.com/office/drawing/2014/main" id="{C483C6C7-4D15-4A75-924D-A33596E747B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811442" y="1821656"/>
                <a:ext cx="271463" cy="64295"/>
              </a:xfrm>
              <a:prstGeom prst="curvedConnector3">
                <a:avLst>
                  <a:gd name="adj1" fmla="val 44737"/>
                </a:avLst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9D9C693-F0E5-4A81-9C70-26CC8A54FC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50644" y="857251"/>
                <a:ext cx="828677" cy="86082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7ADE951-1140-4BE6-9641-0979793490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93358" y="857250"/>
                <a:ext cx="1157285" cy="48101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CBC1C89-1E72-493F-A1AB-BFFA29E31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1614" y="1338262"/>
                <a:ext cx="261857" cy="105489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97326AE-A997-4F34-9F2E-B8D7F44E16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71726" y="2023468"/>
                <a:ext cx="1857611" cy="36968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A13C548-8B34-494C-9759-FB73660F19B2}"/>
                </a:ext>
              </a:extLst>
            </p:cNvPr>
            <p:cNvSpPr/>
            <p:nvPr/>
          </p:nvSpPr>
          <p:spPr>
            <a:xfrm>
              <a:off x="677333" y="381000"/>
              <a:ext cx="1998134" cy="473076"/>
            </a:xfrm>
            <a:prstGeom prst="round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4km Route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48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5AA53-3A14-4214-B7D9-1354F92D8D9F}"/>
              </a:ext>
            </a:extLst>
          </p:cNvPr>
          <p:cNvGrpSpPr/>
          <p:nvPr/>
        </p:nvGrpSpPr>
        <p:grpSpPr>
          <a:xfrm>
            <a:off x="1524000" y="0"/>
            <a:ext cx="7940040" cy="6858000"/>
            <a:chOff x="1192896" y="720725"/>
            <a:chExt cx="6381970" cy="51435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2771E5-9562-444C-BDEA-74B97AEE91D4}"/>
                </a:ext>
              </a:extLst>
            </p:cNvPr>
            <p:cNvGrpSpPr/>
            <p:nvPr/>
          </p:nvGrpSpPr>
          <p:grpSpPr>
            <a:xfrm>
              <a:off x="1192896" y="720725"/>
              <a:ext cx="6381970" cy="5143500"/>
              <a:chOff x="1590528" y="-182033"/>
              <a:chExt cx="8509293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A011B4E-10C5-4484-A478-E1BB9F9D4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0528" y="-182033"/>
                <a:ext cx="8509293" cy="6858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EF13746-C85B-4B93-8708-EE54CD87C1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4250" y="4260850"/>
                <a:ext cx="812800" cy="1778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9718A8A-02A8-452F-B2CE-2CB09E3E4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8700" y="4438650"/>
                <a:ext cx="361950" cy="177800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BA9191B-F02D-4639-BE61-639D41EAD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0650" y="5055864"/>
                <a:ext cx="5124450" cy="117475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0E744C9-FC97-4903-9ABA-E12FC35362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95814" y="4991100"/>
                <a:ext cx="4313236" cy="99536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55FC4E41-3C92-44C8-B56A-6C821704CDA8}"/>
                  </a:ext>
                </a:extLst>
              </p:cNvPr>
              <p:cNvSpPr/>
              <p:nvPr/>
            </p:nvSpPr>
            <p:spPr>
              <a:xfrm rot="15489782">
                <a:off x="3919843" y="4820161"/>
                <a:ext cx="403538" cy="23521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450" b="1" dirty="0">
                    <a:ln w="0"/>
                    <a:solidFill>
                      <a:schemeClr val="tx1"/>
                    </a:solidFill>
                  </a:rPr>
                  <a:t>Start</a:t>
                </a:r>
                <a:endParaRPr lang="en-ZA" sz="450" b="1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CFBA2EE-4016-48AA-B9B5-A1D58DC96011}"/>
                  </a:ext>
                </a:extLst>
              </p:cNvPr>
              <p:cNvSpPr/>
              <p:nvPr/>
            </p:nvSpPr>
            <p:spPr>
              <a:xfrm rot="20850176">
                <a:off x="4023518" y="5140001"/>
                <a:ext cx="361950" cy="1619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375" b="1" dirty="0">
                    <a:solidFill>
                      <a:schemeClr val="tx1"/>
                    </a:solidFill>
                  </a:rPr>
                  <a:t>Finish</a:t>
                </a:r>
              </a:p>
            </p:txBody>
          </p:sp>
          <p:cxnSp>
            <p:nvCxnSpPr>
              <p:cNvPr id="39" name="Connector: Curved 38">
                <a:extLst>
                  <a:ext uri="{FF2B5EF4-FFF2-40B4-BE49-F238E27FC236}">
                    <a16:creationId xmlns:a16="http://schemas.microsoft.com/office/drawing/2014/main" id="{3B4ECF62-61D8-4A98-8398-88330D2BE134}"/>
                  </a:ext>
                </a:extLst>
              </p:cNvPr>
              <p:cNvCxnSpPr/>
              <p:nvPr/>
            </p:nvCxnSpPr>
            <p:spPr>
              <a:xfrm rot="5400000" flipH="1" flipV="1">
                <a:off x="3967957" y="4364832"/>
                <a:ext cx="473075" cy="265112"/>
              </a:xfrm>
              <a:prstGeom prst="curvedConnector3">
                <a:avLst>
                  <a:gd name="adj1" fmla="val 60571"/>
                </a:avLst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or: Curved 39">
                <a:extLst>
                  <a:ext uri="{FF2B5EF4-FFF2-40B4-BE49-F238E27FC236}">
                    <a16:creationId xmlns:a16="http://schemas.microsoft.com/office/drawing/2014/main" id="{D2ABFAA1-881D-443E-9FB2-FC25DED9BAFD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 rot="16200000" flipV="1">
                <a:off x="4065692" y="5456341"/>
                <a:ext cx="686444" cy="373799"/>
              </a:xfrm>
              <a:prstGeom prst="curvedConnector3">
                <a:avLst>
                  <a:gd name="adj1" fmla="val 67691"/>
                </a:avLst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A2C51B6-0F75-43AE-B404-87E1A6C95B6E}"/>
                </a:ext>
              </a:extLst>
            </p:cNvPr>
            <p:cNvCxnSpPr>
              <a:cxnSpLocks/>
            </p:cNvCxnSpPr>
            <p:nvPr/>
          </p:nvCxnSpPr>
          <p:spPr>
            <a:xfrm>
              <a:off x="6129337" y="2023467"/>
              <a:ext cx="552451" cy="257710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949DB9B-9FC2-4155-B335-82111ECF25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3545" y="1935957"/>
              <a:ext cx="584444" cy="271026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CD74E80-5630-4EAF-AA0D-64B0BB5002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5026" y="1935956"/>
              <a:ext cx="258519" cy="5357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C483C6C7-4D15-4A75-924D-A33596E747B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811442" y="1821656"/>
              <a:ext cx="271463" cy="64295"/>
            </a:xfrm>
            <a:prstGeom prst="curvedConnector3">
              <a:avLst>
                <a:gd name="adj1" fmla="val 44737"/>
              </a:avLst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9D9C693-F0E5-4A81-9C70-26CC8A54FC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0644" y="857251"/>
              <a:ext cx="828677" cy="86082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7ADE951-1140-4BE6-9641-097979349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3358" y="857250"/>
              <a:ext cx="1157285" cy="48101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CBC1C89-1E72-493F-A1AB-BFFA29E3109C}"/>
                </a:ext>
              </a:extLst>
            </p:cNvPr>
            <p:cNvCxnSpPr>
              <a:cxnSpLocks/>
            </p:cNvCxnSpPr>
            <p:nvPr/>
          </p:nvCxnSpPr>
          <p:spPr>
            <a:xfrm>
              <a:off x="4001614" y="1338262"/>
              <a:ext cx="261857" cy="105489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97326AE-A997-4F34-9F2E-B8D7F44E1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1726" y="2023468"/>
              <a:ext cx="1857611" cy="36968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xplosion: 14 Points 54">
              <a:extLst>
                <a:ext uri="{FF2B5EF4-FFF2-40B4-BE49-F238E27FC236}">
                  <a16:creationId xmlns:a16="http://schemas.microsoft.com/office/drawing/2014/main" id="{672F820C-87C8-4C69-B5C0-7087D9FF2EA1}"/>
                </a:ext>
              </a:extLst>
            </p:cNvPr>
            <p:cNvSpPr/>
            <p:nvPr/>
          </p:nvSpPr>
          <p:spPr>
            <a:xfrm>
              <a:off x="3166511" y="3776264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1</a:t>
              </a:r>
            </a:p>
          </p:txBody>
        </p:sp>
        <p:sp>
          <p:nvSpPr>
            <p:cNvPr id="56" name="Explosion: 14 Points 55">
              <a:extLst>
                <a:ext uri="{FF2B5EF4-FFF2-40B4-BE49-F238E27FC236}">
                  <a16:creationId xmlns:a16="http://schemas.microsoft.com/office/drawing/2014/main" id="{A015A027-4191-4D6A-A49D-34592EAD1617}"/>
                </a:ext>
              </a:extLst>
            </p:cNvPr>
            <p:cNvSpPr/>
            <p:nvPr/>
          </p:nvSpPr>
          <p:spPr>
            <a:xfrm>
              <a:off x="2412251" y="3981546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2</a:t>
              </a:r>
            </a:p>
          </p:txBody>
        </p:sp>
        <p:sp>
          <p:nvSpPr>
            <p:cNvPr id="57" name="Explosion: 14 Points 56">
              <a:extLst>
                <a:ext uri="{FF2B5EF4-FFF2-40B4-BE49-F238E27FC236}">
                  <a16:creationId xmlns:a16="http://schemas.microsoft.com/office/drawing/2014/main" id="{4F06A77E-151F-4ED2-BF44-6ECDA4BE01B9}"/>
                </a:ext>
              </a:extLst>
            </p:cNvPr>
            <p:cNvSpPr/>
            <p:nvPr/>
          </p:nvSpPr>
          <p:spPr>
            <a:xfrm>
              <a:off x="2686539" y="5451231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3</a:t>
              </a:r>
            </a:p>
          </p:txBody>
        </p:sp>
        <p:sp>
          <p:nvSpPr>
            <p:cNvPr id="58" name="Explosion: 14 Points 57">
              <a:extLst>
                <a:ext uri="{FF2B5EF4-FFF2-40B4-BE49-F238E27FC236}">
                  <a16:creationId xmlns:a16="http://schemas.microsoft.com/office/drawing/2014/main" id="{DFC4E762-7F7E-4AD8-AFF3-EB4589DE329E}"/>
                </a:ext>
              </a:extLst>
            </p:cNvPr>
            <p:cNvSpPr/>
            <p:nvPr/>
          </p:nvSpPr>
          <p:spPr>
            <a:xfrm>
              <a:off x="4918668" y="894423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8</a:t>
              </a:r>
            </a:p>
          </p:txBody>
        </p:sp>
        <p:sp>
          <p:nvSpPr>
            <p:cNvPr id="59" name="Explosion: 14 Points 58">
              <a:extLst>
                <a:ext uri="{FF2B5EF4-FFF2-40B4-BE49-F238E27FC236}">
                  <a16:creationId xmlns:a16="http://schemas.microsoft.com/office/drawing/2014/main" id="{220B34EC-DD3E-45C6-81DF-8B9C517F7BB8}"/>
                </a:ext>
              </a:extLst>
            </p:cNvPr>
            <p:cNvSpPr/>
            <p:nvPr/>
          </p:nvSpPr>
          <p:spPr>
            <a:xfrm>
              <a:off x="6027889" y="1653996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7</a:t>
              </a:r>
            </a:p>
          </p:txBody>
        </p:sp>
        <p:sp>
          <p:nvSpPr>
            <p:cNvPr id="60" name="Explosion: 14 Points 59">
              <a:extLst>
                <a:ext uri="{FF2B5EF4-FFF2-40B4-BE49-F238E27FC236}">
                  <a16:creationId xmlns:a16="http://schemas.microsoft.com/office/drawing/2014/main" id="{DA0F5079-84C3-44C0-B031-8E26AB88833D}"/>
                </a:ext>
              </a:extLst>
            </p:cNvPr>
            <p:cNvSpPr/>
            <p:nvPr/>
          </p:nvSpPr>
          <p:spPr>
            <a:xfrm>
              <a:off x="6757989" y="4509498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6</a:t>
              </a:r>
            </a:p>
          </p:txBody>
        </p:sp>
        <p:sp>
          <p:nvSpPr>
            <p:cNvPr id="61" name="Explosion: 14 Points 60">
              <a:extLst>
                <a:ext uri="{FF2B5EF4-FFF2-40B4-BE49-F238E27FC236}">
                  <a16:creationId xmlns:a16="http://schemas.microsoft.com/office/drawing/2014/main" id="{70A1617C-DC61-4A32-A3A9-5534E3A31150}"/>
                </a:ext>
              </a:extLst>
            </p:cNvPr>
            <p:cNvSpPr/>
            <p:nvPr/>
          </p:nvSpPr>
          <p:spPr>
            <a:xfrm>
              <a:off x="4721237" y="4772901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5</a:t>
              </a:r>
            </a:p>
          </p:txBody>
        </p:sp>
        <p:sp>
          <p:nvSpPr>
            <p:cNvPr id="62" name="Explosion: 14 Points 61">
              <a:extLst>
                <a:ext uri="{FF2B5EF4-FFF2-40B4-BE49-F238E27FC236}">
                  <a16:creationId xmlns:a16="http://schemas.microsoft.com/office/drawing/2014/main" id="{CADDE145-2678-47B8-957B-6EE1C491DFEC}"/>
                </a:ext>
              </a:extLst>
            </p:cNvPr>
            <p:cNvSpPr/>
            <p:nvPr/>
          </p:nvSpPr>
          <p:spPr>
            <a:xfrm>
              <a:off x="3427011" y="5031573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4</a:t>
              </a:r>
            </a:p>
          </p:txBody>
        </p:sp>
        <p:sp>
          <p:nvSpPr>
            <p:cNvPr id="63" name="Explosion: 14 Points 62">
              <a:extLst>
                <a:ext uri="{FF2B5EF4-FFF2-40B4-BE49-F238E27FC236}">
                  <a16:creationId xmlns:a16="http://schemas.microsoft.com/office/drawing/2014/main" id="{0A734B2A-5544-411D-83D0-C1A904C5C89B}"/>
                </a:ext>
              </a:extLst>
            </p:cNvPr>
            <p:cNvSpPr/>
            <p:nvPr/>
          </p:nvSpPr>
          <p:spPr>
            <a:xfrm>
              <a:off x="3731181" y="1130420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9</a:t>
              </a:r>
            </a:p>
          </p:txBody>
        </p:sp>
        <p:sp>
          <p:nvSpPr>
            <p:cNvPr id="64" name="Explosion: 14 Points 63">
              <a:extLst>
                <a:ext uri="{FF2B5EF4-FFF2-40B4-BE49-F238E27FC236}">
                  <a16:creationId xmlns:a16="http://schemas.microsoft.com/office/drawing/2014/main" id="{AB20FD1E-4CC3-4BE5-AE08-6D74931B9E7F}"/>
                </a:ext>
              </a:extLst>
            </p:cNvPr>
            <p:cNvSpPr/>
            <p:nvPr/>
          </p:nvSpPr>
          <p:spPr>
            <a:xfrm>
              <a:off x="3627120" y="2264922"/>
              <a:ext cx="716235" cy="369689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675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6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B0708A-2DEE-4985-B44F-2EF4F30E31BE}"/>
              </a:ext>
            </a:extLst>
          </p:cNvPr>
          <p:cNvGrpSpPr/>
          <p:nvPr/>
        </p:nvGrpSpPr>
        <p:grpSpPr>
          <a:xfrm>
            <a:off x="1524000" y="0"/>
            <a:ext cx="7917180" cy="6858000"/>
            <a:chOff x="0" y="0"/>
            <a:chExt cx="7917180" cy="6858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2771E5-9562-444C-BDEA-74B97AEE91D4}"/>
                </a:ext>
              </a:extLst>
            </p:cNvPr>
            <p:cNvGrpSpPr/>
            <p:nvPr/>
          </p:nvGrpSpPr>
          <p:grpSpPr>
            <a:xfrm>
              <a:off x="0" y="0"/>
              <a:ext cx="7917180" cy="6858000"/>
              <a:chOff x="1590528" y="-182033"/>
              <a:chExt cx="8509293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A011B4E-10C5-4484-A478-E1BB9F9D4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0528" y="-182033"/>
                <a:ext cx="8509293" cy="6858000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EF13746-C85B-4B93-8708-EE54CD87C1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4250" y="4260850"/>
                <a:ext cx="812800" cy="1778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9718A8A-02A8-452F-B2CE-2CB09E3E4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8700" y="4438650"/>
                <a:ext cx="361950" cy="17145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BA9191B-F02D-4639-BE61-639D41EAD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0650" y="5636419"/>
                <a:ext cx="2579688" cy="58023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0E744C9-FC97-4903-9ABA-E12FC35362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95813" y="5579269"/>
                <a:ext cx="1850231" cy="407194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55FC4E41-3C92-44C8-B56A-6C821704CDA8}"/>
                  </a:ext>
                </a:extLst>
              </p:cNvPr>
              <p:cNvSpPr/>
              <p:nvPr/>
            </p:nvSpPr>
            <p:spPr>
              <a:xfrm rot="15489782">
                <a:off x="3919843" y="4820161"/>
                <a:ext cx="403538" cy="23521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450" b="1" dirty="0">
                    <a:ln w="0"/>
                    <a:solidFill>
                      <a:schemeClr val="bg1"/>
                    </a:solidFill>
                  </a:rPr>
                  <a:t>Start</a:t>
                </a:r>
                <a:endParaRPr lang="en-ZA" sz="4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CFBA2EE-4016-48AA-B9B5-A1D58DC96011}"/>
                  </a:ext>
                </a:extLst>
              </p:cNvPr>
              <p:cNvSpPr/>
              <p:nvPr/>
            </p:nvSpPr>
            <p:spPr>
              <a:xfrm rot="20850176">
                <a:off x="4023518" y="5140001"/>
                <a:ext cx="361950" cy="1619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375" b="1" dirty="0">
                    <a:solidFill>
                      <a:schemeClr val="bg1"/>
                    </a:solidFill>
                  </a:rPr>
                  <a:t>Finish</a:t>
                </a:r>
              </a:p>
            </p:txBody>
          </p:sp>
          <p:cxnSp>
            <p:nvCxnSpPr>
              <p:cNvPr id="39" name="Connector: Curved 38">
                <a:extLst>
                  <a:ext uri="{FF2B5EF4-FFF2-40B4-BE49-F238E27FC236}">
                    <a16:creationId xmlns:a16="http://schemas.microsoft.com/office/drawing/2014/main" id="{3B4ECF62-61D8-4A98-8398-88330D2BE134}"/>
                  </a:ext>
                </a:extLst>
              </p:cNvPr>
              <p:cNvCxnSpPr/>
              <p:nvPr/>
            </p:nvCxnSpPr>
            <p:spPr>
              <a:xfrm rot="5400000" flipH="1" flipV="1">
                <a:off x="3967957" y="4364832"/>
                <a:ext cx="473075" cy="265112"/>
              </a:xfrm>
              <a:prstGeom prst="curvedConnector3">
                <a:avLst>
                  <a:gd name="adj1" fmla="val 60571"/>
                </a:avLst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or: Curved 39">
                <a:extLst>
                  <a:ext uri="{FF2B5EF4-FFF2-40B4-BE49-F238E27FC236}">
                    <a16:creationId xmlns:a16="http://schemas.microsoft.com/office/drawing/2014/main" id="{D2ABFAA1-881D-443E-9FB2-FC25DED9BAFD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 rot="16200000" flipV="1">
                <a:off x="4065692" y="5456341"/>
                <a:ext cx="686444" cy="373799"/>
              </a:xfrm>
              <a:prstGeom prst="curvedConnector3">
                <a:avLst>
                  <a:gd name="adj1" fmla="val 67691"/>
                </a:avLst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DD2894F-8F23-4CA7-8A73-D2F3A7899CD3}"/>
                </a:ext>
              </a:extLst>
            </p:cNvPr>
            <p:cNvSpPr/>
            <p:nvPr/>
          </p:nvSpPr>
          <p:spPr>
            <a:xfrm>
              <a:off x="677333" y="381000"/>
              <a:ext cx="1998134" cy="473076"/>
            </a:xfrm>
            <a:prstGeom prst="round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1km Route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31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0A7B1FEC-6234-4D04-B6EE-81C6C43760A8}"/>
              </a:ext>
            </a:extLst>
          </p:cNvPr>
          <p:cNvGrpSpPr/>
          <p:nvPr/>
        </p:nvGrpSpPr>
        <p:grpSpPr>
          <a:xfrm>
            <a:off x="1524000" y="0"/>
            <a:ext cx="7917180" cy="6858000"/>
            <a:chOff x="1192896" y="720725"/>
            <a:chExt cx="6381970" cy="51435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2771E5-9562-444C-BDEA-74B97AEE91D4}"/>
                </a:ext>
              </a:extLst>
            </p:cNvPr>
            <p:cNvGrpSpPr/>
            <p:nvPr/>
          </p:nvGrpSpPr>
          <p:grpSpPr>
            <a:xfrm>
              <a:off x="1192896" y="720725"/>
              <a:ext cx="6381970" cy="5143500"/>
              <a:chOff x="1590528" y="-182033"/>
              <a:chExt cx="8509293" cy="6858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A011B4E-10C5-4484-A478-E1BB9F9D4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0528" y="-182033"/>
                <a:ext cx="8509293" cy="6858000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EF13746-C85B-4B93-8708-EE54CD87C1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4250" y="4260850"/>
                <a:ext cx="812800" cy="1778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9718A8A-02A8-452F-B2CE-2CB09E3E4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8700" y="4438650"/>
                <a:ext cx="361950" cy="17145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BA9191B-F02D-4639-BE61-639D41EAD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0650" y="5636419"/>
                <a:ext cx="2579688" cy="58023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0E744C9-FC97-4903-9ABA-E12FC35362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95813" y="5579269"/>
                <a:ext cx="1850231" cy="407194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55FC4E41-3C92-44C8-B56A-6C821704CDA8}"/>
                  </a:ext>
                </a:extLst>
              </p:cNvPr>
              <p:cNvSpPr/>
              <p:nvPr/>
            </p:nvSpPr>
            <p:spPr>
              <a:xfrm rot="15489782">
                <a:off x="3919843" y="4820161"/>
                <a:ext cx="403538" cy="23521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450" b="1" dirty="0">
                    <a:ln w="0"/>
                    <a:solidFill>
                      <a:schemeClr val="bg1"/>
                    </a:solidFill>
                  </a:rPr>
                  <a:t>Start</a:t>
                </a:r>
                <a:endParaRPr lang="en-ZA" sz="4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CFBA2EE-4016-48AA-B9B5-A1D58DC96011}"/>
                  </a:ext>
                </a:extLst>
              </p:cNvPr>
              <p:cNvSpPr/>
              <p:nvPr/>
            </p:nvSpPr>
            <p:spPr>
              <a:xfrm rot="20850176">
                <a:off x="4023518" y="5140001"/>
                <a:ext cx="361950" cy="1619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375" b="1" dirty="0">
                    <a:solidFill>
                      <a:schemeClr val="bg1"/>
                    </a:solidFill>
                  </a:rPr>
                  <a:t>Finish</a:t>
                </a:r>
              </a:p>
            </p:txBody>
          </p:sp>
          <p:cxnSp>
            <p:nvCxnSpPr>
              <p:cNvPr id="39" name="Connector: Curved 38">
                <a:extLst>
                  <a:ext uri="{FF2B5EF4-FFF2-40B4-BE49-F238E27FC236}">
                    <a16:creationId xmlns:a16="http://schemas.microsoft.com/office/drawing/2014/main" id="{3B4ECF62-61D8-4A98-8398-88330D2BE134}"/>
                  </a:ext>
                </a:extLst>
              </p:cNvPr>
              <p:cNvCxnSpPr/>
              <p:nvPr/>
            </p:nvCxnSpPr>
            <p:spPr>
              <a:xfrm rot="5400000" flipH="1" flipV="1">
                <a:off x="3967957" y="4364832"/>
                <a:ext cx="473075" cy="265112"/>
              </a:xfrm>
              <a:prstGeom prst="curvedConnector3">
                <a:avLst>
                  <a:gd name="adj1" fmla="val 60571"/>
                </a:avLst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or: Curved 39">
                <a:extLst>
                  <a:ext uri="{FF2B5EF4-FFF2-40B4-BE49-F238E27FC236}">
                    <a16:creationId xmlns:a16="http://schemas.microsoft.com/office/drawing/2014/main" id="{D2ABFAA1-881D-443E-9FB2-FC25DED9BAFD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 rot="16200000" flipV="1">
                <a:off x="4065692" y="5456341"/>
                <a:ext cx="686444" cy="373799"/>
              </a:xfrm>
              <a:prstGeom prst="curvedConnector3">
                <a:avLst>
                  <a:gd name="adj1" fmla="val 67691"/>
                </a:avLst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Explosion: 14 Points 49">
              <a:extLst>
                <a:ext uri="{FF2B5EF4-FFF2-40B4-BE49-F238E27FC236}">
                  <a16:creationId xmlns:a16="http://schemas.microsoft.com/office/drawing/2014/main" id="{70193EED-13D2-49AE-BAF9-4CBB2A7CC521}"/>
                </a:ext>
              </a:extLst>
            </p:cNvPr>
            <p:cNvSpPr/>
            <p:nvPr/>
          </p:nvSpPr>
          <p:spPr>
            <a:xfrm>
              <a:off x="3166511" y="3776264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1</a:t>
              </a:r>
            </a:p>
          </p:txBody>
        </p:sp>
        <p:sp>
          <p:nvSpPr>
            <p:cNvPr id="51" name="Explosion: 14 Points 50">
              <a:extLst>
                <a:ext uri="{FF2B5EF4-FFF2-40B4-BE49-F238E27FC236}">
                  <a16:creationId xmlns:a16="http://schemas.microsoft.com/office/drawing/2014/main" id="{AE385251-3F8D-4280-8870-843058CE7A35}"/>
                </a:ext>
              </a:extLst>
            </p:cNvPr>
            <p:cNvSpPr/>
            <p:nvPr/>
          </p:nvSpPr>
          <p:spPr>
            <a:xfrm>
              <a:off x="2411603" y="3969164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2</a:t>
              </a:r>
            </a:p>
          </p:txBody>
        </p:sp>
        <p:sp>
          <p:nvSpPr>
            <p:cNvPr id="52" name="Explosion: 14 Points 51">
              <a:extLst>
                <a:ext uri="{FF2B5EF4-FFF2-40B4-BE49-F238E27FC236}">
                  <a16:creationId xmlns:a16="http://schemas.microsoft.com/office/drawing/2014/main" id="{D8C06207-7B99-48BB-AE69-6ECB801E4FF6}"/>
                </a:ext>
              </a:extLst>
            </p:cNvPr>
            <p:cNvSpPr/>
            <p:nvPr/>
          </p:nvSpPr>
          <p:spPr>
            <a:xfrm>
              <a:off x="2652579" y="5392135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3</a:t>
              </a:r>
            </a:p>
          </p:txBody>
        </p:sp>
        <p:sp>
          <p:nvSpPr>
            <p:cNvPr id="53" name="Explosion: 14 Points 52">
              <a:extLst>
                <a:ext uri="{FF2B5EF4-FFF2-40B4-BE49-F238E27FC236}">
                  <a16:creationId xmlns:a16="http://schemas.microsoft.com/office/drawing/2014/main" id="{FDE7B3F6-631F-46E5-AF71-D42FED096D62}"/>
                </a:ext>
              </a:extLst>
            </p:cNvPr>
            <p:cNvSpPr/>
            <p:nvPr/>
          </p:nvSpPr>
          <p:spPr>
            <a:xfrm>
              <a:off x="3427011" y="5003767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4</a:t>
              </a:r>
            </a:p>
          </p:txBody>
        </p:sp>
        <p:sp>
          <p:nvSpPr>
            <p:cNvPr id="54" name="Explosion: 14 Points 53">
              <a:extLst>
                <a:ext uri="{FF2B5EF4-FFF2-40B4-BE49-F238E27FC236}">
                  <a16:creationId xmlns:a16="http://schemas.microsoft.com/office/drawing/2014/main" id="{5654AF02-9043-4B3C-A687-DC4B09FB4BD6}"/>
                </a:ext>
              </a:extLst>
            </p:cNvPr>
            <p:cNvSpPr/>
            <p:nvPr/>
          </p:nvSpPr>
          <p:spPr>
            <a:xfrm>
              <a:off x="4784047" y="4765668"/>
              <a:ext cx="291312" cy="276034"/>
            </a:xfrm>
            <a:prstGeom prst="irregularSeal2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9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00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VDATA" val="ew0KICAiZG9jSUQiOiAiYmEzNWEyZTgtMTdiNy00ZTY2LTkyMmEtM2Q5YzIzN2Q5Y2QwIg0KfQ=="/>
  <p:tag name="GVDATA0" val="(end)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71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Hein Zaayman</dc:creator>
  <cp:lastModifiedBy>Johan Havenga</cp:lastModifiedBy>
  <cp:revision>19</cp:revision>
  <dcterms:created xsi:type="dcterms:W3CDTF">2024-09-15T17:10:28Z</dcterms:created>
  <dcterms:modified xsi:type="dcterms:W3CDTF">2025-11-07T11:14:49Z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VData">
    <vt:lpwstr>ew0KICAiZG9jSUQiOiAiYmEzNWEyZTgtMTdiNy00ZTY2LTkyMmEtM2Q5YzIzN2Q5Y2QwIg0KfQ==</vt:lpwstr>
  </property>
  <property fmtid="{D5CDD505-2E9C-101B-9397-08002B2CF9AE}" pid="3" name="GVData0">
    <vt:lpwstr>(end)</vt:lpwstr>
  </property>
</Properties>
</file>